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3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48" r:id="rId1"/>
    <p:sldMasterId id="2147483749" r:id="rId2"/>
    <p:sldMasterId id="2147483750" r:id="rId3"/>
    <p:sldMasterId id="2147483751" r:id="rId4"/>
  </p:sldMasterIdLst>
  <p:notesMasterIdLst>
    <p:notesMasterId r:id="rId60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</p:sldIdLst>
  <p:sldSz cx="9144000" cy="5143500" type="screen16x9"/>
  <p:notesSz cx="6858000" cy="9144000"/>
  <p:embeddedFontLst>
    <p:embeddedFont>
      <p:font typeface="Alata" panose="020B0600000101010101" charset="0"/>
      <p:regular r:id="rId61"/>
    </p:embeddedFont>
    <p:embeddedFont>
      <p:font typeface="Montserrat" panose="020B0600000101010101" charset="0"/>
      <p:regular r:id="rId62"/>
      <p:bold r:id="rId63"/>
      <p:italic r:id="rId64"/>
      <p:boldItalic r:id="rId6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ED5266B-B4E6-472B-ACFC-06DC5CEA0CEC}">
  <a:tblStyle styleId="{2ED5266B-B4E6-472B-ACFC-06DC5CEA0CE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804" autoAdjust="0"/>
  </p:normalViewPr>
  <p:slideViewPr>
    <p:cSldViewPr snapToGrid="0">
      <p:cViewPr varScale="1">
        <p:scale>
          <a:sx n="56" d="100"/>
          <a:sy n="56" d="100"/>
        </p:scale>
        <p:origin x="72" y="4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font" Target="fonts/font3.fntdata"/><Relationship Id="rId68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font" Target="fonts/font1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font" Target="fonts/font4.fntdata"/><Relationship Id="rId69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notesMaster" Target="notesMasters/notesMaster1.xml"/><Relationship Id="rId65" Type="http://schemas.openxmlformats.org/officeDocument/2006/relationships/font" Target="fonts/font5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전자의료기록 시스템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2161aeaf861_4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2161aeaf861_4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각 팀원이 수행한 파트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g21626afde35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3" name="Google Shape;1413;g21626afde35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21626afde35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21626afde35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21626afde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21626afde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2161aeaf861_4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2161aeaf861_4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 dirty="0">
                <a:solidFill>
                  <a:schemeClr val="dk1"/>
                </a:solidFill>
              </a:rPr>
              <a:t>여러명이 진행하기 때문에 소통의 편의함과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 dirty="0">
                <a:solidFill>
                  <a:schemeClr val="dk1"/>
                </a:solidFill>
              </a:rPr>
              <a:t> 원활한 </a:t>
            </a:r>
            <a:r>
              <a:rPr lang="ko" b="1" dirty="0" smtClean="0">
                <a:solidFill>
                  <a:schemeClr val="dk1"/>
                </a:solidFill>
              </a:rPr>
              <a:t>진행</a:t>
            </a:r>
            <a:r>
              <a:rPr lang="ko-KR" altLang="en-US" b="1" dirty="0" smtClean="0">
                <a:solidFill>
                  <a:schemeClr val="dk1"/>
                </a:solidFill>
              </a:rPr>
              <a:t>을</a:t>
            </a:r>
            <a:r>
              <a:rPr lang="ko" b="1" dirty="0" smtClean="0">
                <a:solidFill>
                  <a:schemeClr val="dk1"/>
                </a:solidFill>
              </a:rPr>
              <a:t> 위</a:t>
            </a:r>
            <a:r>
              <a:rPr lang="ko-KR" altLang="en-US" b="1" dirty="0" smtClean="0">
                <a:solidFill>
                  <a:schemeClr val="dk1"/>
                </a:solidFill>
              </a:rPr>
              <a:t>해</a:t>
            </a:r>
            <a:r>
              <a:rPr lang="ko" b="1" dirty="0" smtClean="0">
                <a:solidFill>
                  <a:schemeClr val="dk1"/>
                </a:solidFill>
              </a:rPr>
              <a:t> </a:t>
            </a:r>
            <a:r>
              <a:rPr lang="ko" b="1" dirty="0">
                <a:solidFill>
                  <a:schemeClr val="dk1"/>
                </a:solidFill>
              </a:rPr>
              <a:t>공유한 기획안과 화면 설계도 </a:t>
            </a:r>
            <a:r>
              <a:rPr lang="ko-KR" altLang="en-US" b="1" dirty="0" smtClean="0">
                <a:solidFill>
                  <a:schemeClr val="dk1"/>
                </a:solidFill>
              </a:rPr>
              <a:t>입니다</a:t>
            </a:r>
            <a:r>
              <a:rPr lang="en-US" altLang="ko-KR" b="1" dirty="0" smtClean="0">
                <a:solidFill>
                  <a:schemeClr val="dk1"/>
                </a:solidFill>
              </a:rPr>
              <a:t>.</a:t>
            </a:r>
            <a:endParaRPr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g2167c4f6b5b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6" name="Google Shape;1436;g2167c4f6b5b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정보구조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2161aeaf861_4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2161aeaf861_4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dirty="0">
                <a:solidFill>
                  <a:schemeClr val="dk1"/>
                </a:solidFill>
              </a:rPr>
              <a:t>페이지가 많기 때문에 소통의 오류를 줄이기 위해 </a:t>
            </a:r>
            <a:r>
              <a:rPr lang="ko-KR" altLang="en-US" dirty="0" smtClean="0">
                <a:solidFill>
                  <a:schemeClr val="dk1"/>
                </a:solidFill>
              </a:rPr>
              <a:t>화면 설계도를</a:t>
            </a:r>
            <a:r>
              <a:rPr lang="ko-KR" altLang="en-US" baseline="0" dirty="0" smtClean="0">
                <a:solidFill>
                  <a:schemeClr val="dk1"/>
                </a:solidFill>
              </a:rPr>
              <a:t> 만들었습니다</a:t>
            </a:r>
            <a:r>
              <a:rPr lang="en-US" altLang="ko-KR" baseline="0" dirty="0" smtClean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g2167c048d13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" name="Google Shape;1458;g2167c048d13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DB에 저장된 테이블</a:t>
            </a:r>
            <a:endParaRPr b="1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g2167c048d13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6" name="Google Shape;1466;g2167c048d13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2167c048d13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2167c048d13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약처방과 투약테이블은 외래키로 </a:t>
            </a:r>
            <a:r>
              <a:rPr lang="ko" b="1" dirty="0" smtClean="0"/>
              <a:t>연결</a:t>
            </a:r>
            <a:r>
              <a:rPr lang="ko-KR" altLang="en-US" b="1" dirty="0" smtClean="0"/>
              <a:t>하여 </a:t>
            </a:r>
            <a:endParaRPr lang="en-US" altLang="ko-KR" b="1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/>
              <a:t>의사가 약을 처방하거나 삭제하면 간호사 업무에 바로 반영되어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의료진의 업무 효율을 </a:t>
            </a:r>
            <a:r>
              <a:rPr lang="ko" b="1" dirty="0" smtClean="0"/>
              <a:t>높</a:t>
            </a:r>
            <a:r>
              <a:rPr lang="ko-KR" altLang="en-US" b="1" dirty="0" err="1" smtClean="0"/>
              <a:t>혔습니다</a:t>
            </a:r>
            <a:r>
              <a:rPr lang="en-US" altLang="ko-KR" b="1" dirty="0" smtClean="0"/>
              <a:t>.</a:t>
            </a:r>
            <a:endParaRPr b="1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19580082122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19580082122_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215fa72ea75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" name="Google Shape;1483;g215fa72ea75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과장과 팀장은 관리자 </a:t>
            </a:r>
            <a:r>
              <a:rPr lang="ko" sz="14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권한</a:t>
            </a:r>
            <a:r>
              <a:rPr lang="ko-KR" altLang="en-US" sz="14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을 사용할 수 있습니다</a:t>
            </a:r>
            <a:r>
              <a:rPr lang="en-US" altLang="ko-KR" sz="14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스캐줄은 팀장</a:t>
            </a:r>
            <a:r>
              <a:rPr lang="ko-KR" altLang="en-US" sz="14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만</a:t>
            </a:r>
            <a:r>
              <a:rPr lang="ko" sz="14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ko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변경 </a:t>
            </a:r>
            <a:r>
              <a:rPr lang="ko" sz="14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가능</a:t>
            </a:r>
            <a:r>
              <a:rPr lang="ko-KR" altLang="en-US" sz="14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합니다</a:t>
            </a:r>
            <a:r>
              <a:rPr lang="en-US" altLang="ko-KR" sz="14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g215fa72ea75_1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2" name="Google Shape;1522;g215fa72ea75_1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 dirty="0" smtClean="0">
                <a:solidFill>
                  <a:schemeClr val="dk1"/>
                </a:solidFill>
              </a:rPr>
              <a:t>각 </a:t>
            </a:r>
            <a:r>
              <a:rPr lang="ko" b="1" dirty="0">
                <a:solidFill>
                  <a:schemeClr val="dk1"/>
                </a:solidFill>
              </a:rPr>
              <a:t>파트의 수행과 보고는 웹소켓 이용한 실시간알림으로 </a:t>
            </a:r>
            <a:r>
              <a:rPr lang="ko" b="1" dirty="0" smtClean="0">
                <a:solidFill>
                  <a:schemeClr val="dk1"/>
                </a:solidFill>
              </a:rPr>
              <a:t>전달</a:t>
            </a:r>
            <a:r>
              <a:rPr lang="ko-KR" altLang="en-US" b="1" dirty="0" err="1" smtClean="0">
                <a:solidFill>
                  <a:schemeClr val="dk1"/>
                </a:solidFill>
              </a:rPr>
              <a:t>됩니</a:t>
            </a:r>
            <a:r>
              <a:rPr lang="ko" b="1" dirty="0" smtClean="0">
                <a:solidFill>
                  <a:schemeClr val="dk1"/>
                </a:solidFill>
              </a:rPr>
              <a:t>다</a:t>
            </a:r>
            <a:r>
              <a:rPr lang="ko" b="1" dirty="0">
                <a:solidFill>
                  <a:schemeClr val="dk1"/>
                </a:solidFill>
              </a:rPr>
              <a:t>.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215fa72ea75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215fa72ea75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환자 흐름에 따른 페이지 외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마이페이지, 관리자페이지, 실시간 채팅 </a:t>
            </a:r>
            <a:r>
              <a:rPr lang="ko" b="1" dirty="0" smtClean="0"/>
              <a:t>구현</a:t>
            </a:r>
            <a:r>
              <a:rPr lang="en-US" altLang="ko" b="1" dirty="0" smtClean="0"/>
              <a:t> </a:t>
            </a:r>
            <a:r>
              <a:rPr lang="ko-KR" altLang="en-US" b="1" dirty="0" smtClean="0"/>
              <a:t>하였습니다</a:t>
            </a:r>
            <a:r>
              <a:rPr lang="en-US" altLang="ko-KR" b="1" dirty="0" smtClean="0"/>
              <a:t>.</a:t>
            </a:r>
            <a:endParaRPr b="1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2161aeaf86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2161aeaf861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400" b="1" dirty="0">
                <a:solidFill>
                  <a:schemeClr val="dk1"/>
                </a:solidFill>
              </a:rPr>
              <a:t>계정정보 세션 저장</a:t>
            </a:r>
            <a:endParaRPr sz="14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g2161aeaf861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8" name="Google Shape;1558;g2161aeaf861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400" b="1" dirty="0" smtClean="0">
                <a:solidFill>
                  <a:schemeClr val="dk1"/>
                </a:solidFill>
              </a:rPr>
              <a:t>회원가입 페이지에서는 </a:t>
            </a:r>
            <a:r>
              <a:rPr lang="ko" sz="1400" b="1" dirty="0" smtClean="0">
                <a:solidFill>
                  <a:schemeClr val="dk1"/>
                </a:solidFill>
              </a:rPr>
              <a:t>비밀번호 </a:t>
            </a:r>
            <a:r>
              <a:rPr lang="ko" sz="1400" b="1" dirty="0">
                <a:solidFill>
                  <a:schemeClr val="dk1"/>
                </a:solidFill>
              </a:rPr>
              <a:t>일치여부 </a:t>
            </a:r>
            <a:r>
              <a:rPr lang="ko" sz="1400" b="1" dirty="0" smtClean="0">
                <a:solidFill>
                  <a:schemeClr val="dk1"/>
                </a:solidFill>
              </a:rPr>
              <a:t>검사</a:t>
            </a:r>
            <a:r>
              <a:rPr lang="ko-KR" altLang="en-US" sz="1400" b="1" dirty="0" smtClean="0">
                <a:solidFill>
                  <a:schemeClr val="dk1"/>
                </a:solidFill>
              </a:rPr>
              <a:t>하며 </a:t>
            </a:r>
            <a:endParaRPr sz="14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400" b="1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회원가입 버튼을 누르면 회원가입이 완료되며</a:t>
            </a:r>
            <a:r>
              <a:rPr lang="en-US" altLang="ko-KR" sz="1400" b="1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ko-KR" altLang="en-US" sz="1400" b="1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로그인 페이지로 돌아가게 됩니다</a:t>
            </a:r>
            <a:r>
              <a:rPr lang="en-US" altLang="ko-KR" sz="1400" b="1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400" b="1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사원을 승인해주면 회원 가입한 사원번호를 사용할 수 있게 됩니다</a:t>
            </a:r>
            <a:r>
              <a:rPr lang="en-US" altLang="ko-KR" sz="1400" b="1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4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g2167c048d13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8" name="Google Shape;1568;g2167c048d13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메인페이지에서는 </a:t>
            </a:r>
            <a:r>
              <a:rPr lang="ko-KR" altLang="en-US" dirty="0" err="1" smtClean="0"/>
              <a:t>퀵</a:t>
            </a:r>
            <a:r>
              <a:rPr lang="ko-KR" altLang="en-US" dirty="0" smtClean="0"/>
              <a:t> 메뉴와 각각의 버튼을 통해 원하는 페이지로 이동할 수 있습니다</a:t>
            </a:r>
            <a:r>
              <a:rPr lang="en-US" altLang="ko-KR" dirty="0" smtClean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환자 등록 버튼을 통해 신규 환자를 등록할 수 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당일 등록된 환자는 파란색으로 표시하였습니다</a:t>
            </a:r>
            <a:r>
              <a:rPr lang="en-US" altLang="ko-KR" dirty="0" smtClean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업무 메모에서는 개인</a:t>
            </a:r>
            <a:r>
              <a:rPr lang="ko-KR" altLang="en-US" baseline="0" dirty="0" smtClean="0"/>
              <a:t> 메모를 등록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수정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삭제가 가능합니다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g2167c048d13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2167c048d13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주민등록번호 유효성 검사</a:t>
            </a: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2167c048d13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2167c048d13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g2167c048d13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3" name="Google Shape;1603;g2167c048d13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2167c048d1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2167c048d1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/>
              <a:t>신규 환자가 등록되면 의사 메인페이지에서 </a:t>
            </a:r>
            <a:r>
              <a:rPr lang="ko-KR" altLang="en-US" b="1" dirty="0" err="1" smtClean="0"/>
              <a:t>웹소켓을</a:t>
            </a:r>
            <a:r>
              <a:rPr lang="ko-KR" altLang="en-US" b="1" dirty="0" smtClean="0"/>
              <a:t> 통해 실시간 알림이 오고</a:t>
            </a:r>
            <a:r>
              <a:rPr lang="en-US" altLang="ko-KR" b="1" dirty="0" smtClean="0"/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err="1" smtClean="0"/>
              <a:t>새로고침</a:t>
            </a:r>
            <a:r>
              <a:rPr lang="ko-KR" altLang="en-US" b="1" dirty="0" smtClean="0"/>
              <a:t> 시 실시간 알림이 사라지기 때문에 업무 알림에 보여질 수</a:t>
            </a:r>
            <a:r>
              <a:rPr lang="ko-KR" altLang="en-US" b="1" baseline="0" dirty="0" smtClean="0"/>
              <a:t> 있도록 하였습니다</a:t>
            </a:r>
            <a:r>
              <a:rPr lang="en-US" altLang="ko-KR" b="1" baseline="0" dirty="0" smtClean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b="1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 smtClean="0"/>
              <a:t>업무인계는 </a:t>
            </a:r>
            <a:r>
              <a:rPr lang="ko" b="1" dirty="0"/>
              <a:t>부서의 팀끼리만 </a:t>
            </a:r>
            <a:r>
              <a:rPr lang="ko" b="1" dirty="0" smtClean="0"/>
              <a:t>공유</a:t>
            </a:r>
            <a:r>
              <a:rPr lang="ko-KR" altLang="en-US" b="1" dirty="0" smtClean="0"/>
              <a:t>하도록 </a:t>
            </a:r>
            <a:r>
              <a:rPr lang="ko" b="1" dirty="0" smtClean="0"/>
              <a:t>이너조</a:t>
            </a:r>
            <a:r>
              <a:rPr lang="ko-KR" altLang="en-US" b="1" dirty="0" smtClean="0"/>
              <a:t>인을 통해 만들</a:t>
            </a:r>
            <a:r>
              <a:rPr lang="ko-KR" altLang="en-US" b="1" dirty="0" smtClean="0"/>
              <a:t>었</a:t>
            </a:r>
            <a:r>
              <a:rPr lang="ko" b="1" dirty="0" smtClean="0"/>
              <a:t>습니다</a:t>
            </a:r>
            <a:endParaRPr b="1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g1750dcda4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g1750dcda4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b="1" dirty="0" smtClean="0">
                <a:solidFill>
                  <a:schemeClr val="dk1"/>
                </a:solidFill>
              </a:rPr>
              <a:t>EMR </a:t>
            </a:r>
            <a:r>
              <a:rPr lang="ko-KR" altLang="en-US" b="1" dirty="0" smtClean="0">
                <a:solidFill>
                  <a:schemeClr val="dk1"/>
                </a:solidFill>
              </a:rPr>
              <a:t>시스템은 </a:t>
            </a:r>
            <a:r>
              <a:rPr lang="ko" b="1" dirty="0" smtClean="0">
                <a:solidFill>
                  <a:schemeClr val="dk1"/>
                </a:solidFill>
              </a:rPr>
              <a:t>병원이나 </a:t>
            </a:r>
            <a:r>
              <a:rPr lang="ko" b="1" dirty="0">
                <a:solidFill>
                  <a:schemeClr val="dk1"/>
                </a:solidFill>
              </a:rPr>
              <a:t>의원에서는 모두 </a:t>
            </a:r>
            <a:r>
              <a:rPr lang="ko" b="1" dirty="0" smtClean="0">
                <a:solidFill>
                  <a:schemeClr val="dk1"/>
                </a:solidFill>
              </a:rPr>
              <a:t>사용</a:t>
            </a:r>
            <a:r>
              <a:rPr lang="ko-KR" altLang="en-US" b="1" dirty="0" smtClean="0">
                <a:solidFill>
                  <a:schemeClr val="dk1"/>
                </a:solidFill>
              </a:rPr>
              <a:t>되는 시스템으로  </a:t>
            </a:r>
            <a:endParaRPr lang="en-US" altLang="ko-KR" b="1" dirty="0" smtClean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</a:rPr>
              <a:t>의료기관에서 환자 서비스를 위해 필요한 의무기록 차트를 전자화하여</a:t>
            </a:r>
            <a:endParaRPr lang="en-US" altLang="ko-KR" b="1" dirty="0" smtClean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</a:rPr>
              <a:t>진료 차트의 공유를 통해 진료 정보의 활용도를 높이고</a:t>
            </a:r>
            <a:r>
              <a:rPr lang="en-US" altLang="ko-KR" b="1" dirty="0" smtClean="0">
                <a:solidFill>
                  <a:schemeClr val="dk1"/>
                </a:solidFill>
              </a:rPr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</a:rPr>
              <a:t>각 부서간 업무 효율을 높이기 위해 개발한 전자 의무기록 시스템입니다</a:t>
            </a:r>
            <a:r>
              <a:rPr lang="en-US" altLang="ko-KR" b="1" dirty="0" smtClean="0">
                <a:solidFill>
                  <a:schemeClr val="dk1"/>
                </a:solidFill>
              </a:rPr>
              <a:t>.</a:t>
            </a:r>
            <a:endParaRPr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g2167c048d1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Google Shape;1624;g2167c048d13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g2167c048d13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g2167c048d13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/>
              <a:t>약물</a:t>
            </a:r>
            <a:r>
              <a:rPr lang="ko-KR" altLang="en-US" b="1" baseline="0" dirty="0" smtClean="0"/>
              <a:t> 처방에서 약명 검색 시 약에 따라 자동으로 값이 들어가며</a:t>
            </a:r>
            <a:r>
              <a:rPr lang="en-US" altLang="ko-KR" b="1" baseline="0" dirty="0" smtClean="0"/>
              <a:t>, </a:t>
            </a:r>
            <a:r>
              <a:rPr lang="ko-KR" altLang="en-US" b="1" baseline="0" dirty="0" smtClean="0"/>
              <a:t>등록됩니다</a:t>
            </a:r>
            <a:r>
              <a:rPr lang="en-US" altLang="ko-KR" b="1" baseline="0" dirty="0" smtClean="0"/>
              <a:t>.</a:t>
            </a:r>
            <a:endParaRPr lang="en-US" altLang="ko" b="1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b="1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 smtClean="0"/>
              <a:t>간호수행 </a:t>
            </a:r>
            <a:r>
              <a:rPr lang="ko" b="1" dirty="0"/>
              <a:t>투약테이블과 외래키로 </a:t>
            </a:r>
            <a:r>
              <a:rPr lang="ko" b="1" dirty="0" smtClean="0"/>
              <a:t>연결</a:t>
            </a:r>
            <a:r>
              <a:rPr lang="ko-KR" altLang="en-US" b="1" dirty="0" smtClean="0"/>
              <a:t>하여</a:t>
            </a:r>
            <a:r>
              <a:rPr lang="ko" b="1" dirty="0" smtClean="0"/>
              <a:t> </a:t>
            </a:r>
            <a:r>
              <a:rPr lang="ko" b="1" dirty="0"/>
              <a:t>의사가 </a:t>
            </a:r>
            <a:r>
              <a:rPr lang="ko-KR" altLang="en-US" b="1" dirty="0" smtClean="0"/>
              <a:t>약 </a:t>
            </a:r>
            <a:r>
              <a:rPr lang="ko" b="1" dirty="0" smtClean="0"/>
              <a:t>삭제시 </a:t>
            </a:r>
            <a:r>
              <a:rPr lang="ko" b="1" dirty="0"/>
              <a:t>간호수행에서  삭제되도록 </a:t>
            </a:r>
            <a:r>
              <a:rPr lang="ko" b="1" dirty="0" smtClean="0"/>
              <a:t>구현</a:t>
            </a:r>
            <a:r>
              <a:rPr lang="ko-KR" altLang="en-US" b="1" dirty="0" smtClean="0"/>
              <a:t>하였습니다</a:t>
            </a:r>
            <a:r>
              <a:rPr lang="en-US" altLang="ko-KR" b="1" dirty="0" smtClean="0"/>
              <a:t>.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2167c048d13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2167c048d13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 b="1">
                <a:solidFill>
                  <a:schemeClr val="dk1"/>
                </a:solidFill>
              </a:rPr>
              <a:t>검사 값, 검사자, 일시를 엑셀로 저장</a:t>
            </a:r>
            <a:endParaRPr b="1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g1f9296c731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" name="Google Shape;1647;g1f9296c731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검사 값, 검사자, 일시를 엑셀로 저장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g1f9296c7315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" name="Google Shape;1655;g1f9296c7315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300" b="1">
                <a:solidFill>
                  <a:schemeClr val="dk1"/>
                </a:solidFill>
              </a:rPr>
              <a:t>다운로드</a:t>
            </a:r>
            <a:endParaRPr sz="9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 b="1">
                <a:solidFill>
                  <a:schemeClr val="dk1"/>
                </a:solidFill>
              </a:rPr>
              <a:t>poi 라이브러리</a:t>
            </a:r>
            <a:endParaRPr sz="1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300" b="1">
                <a:solidFill>
                  <a:schemeClr val="dk1"/>
                </a:solidFill>
              </a:rPr>
              <a:t>파일업로드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 b="1">
                <a:solidFill>
                  <a:schemeClr val="dk1"/>
                </a:solidFill>
              </a:rPr>
              <a:t>multipart이용한 파일업로드</a:t>
            </a:r>
            <a:endParaRPr sz="1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Google Shape;1662;g2167c048d13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3" name="Google Shape;1663;g2167c048d13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 smtClean="0"/>
              <a:t>이상수치</a:t>
            </a:r>
            <a:r>
              <a:rPr lang="ko-KR" altLang="en-US" b="1" dirty="0" smtClean="0"/>
              <a:t>가 있을 시 빨간색으로</a:t>
            </a:r>
            <a:r>
              <a:rPr lang="ko-KR" altLang="en-US" b="1" baseline="0" dirty="0" smtClean="0"/>
              <a:t> </a:t>
            </a:r>
            <a:r>
              <a:rPr lang="ko" b="1" dirty="0" smtClean="0"/>
              <a:t>강조</a:t>
            </a:r>
            <a:r>
              <a:rPr lang="ko-KR" altLang="en-US" b="1" dirty="0" smtClean="0"/>
              <a:t>하여</a:t>
            </a:r>
            <a:r>
              <a:rPr lang="ko" b="1" dirty="0" smtClean="0"/>
              <a:t> </a:t>
            </a:r>
            <a:r>
              <a:rPr lang="ko" b="1" dirty="0"/>
              <a:t>혹시나 의료진이 놓칠 실수를 줄이고자 </a:t>
            </a:r>
            <a:r>
              <a:rPr lang="ko" b="1" dirty="0" smtClean="0"/>
              <a:t>노력</a:t>
            </a:r>
            <a:r>
              <a:rPr lang="ko-KR" altLang="en-US" b="1" dirty="0" smtClean="0"/>
              <a:t>하였습니다</a:t>
            </a:r>
            <a:r>
              <a:rPr lang="en-US" altLang="ko-KR" b="1" dirty="0" smtClean="0"/>
              <a:t>.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g2167c048d13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6" name="Google Shape;1676;g2167c048d13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의사가 </a:t>
            </a:r>
            <a:r>
              <a:rPr lang="ko-KR" altLang="en-US" dirty="0" err="1" smtClean="0"/>
              <a:t>퇴원약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추가시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퇴원약에</a:t>
            </a:r>
            <a:r>
              <a:rPr lang="ko-KR" altLang="en-US" dirty="0" smtClean="0"/>
              <a:t> 자동으로 등록되도록 하였습니다</a:t>
            </a:r>
            <a:r>
              <a:rPr lang="en-US" altLang="ko-KR" dirty="0" smtClean="0"/>
              <a:t>. </a:t>
            </a:r>
            <a:endParaRPr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g2167c048d13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2" name="Google Shape;1682;g2167c048d13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각각의 행위에 고정 금액을 정해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일수에 따라 합계가 계산되며</a:t>
            </a:r>
            <a:r>
              <a:rPr lang="en-US" altLang="ko-KR" baseline="0" dirty="0" smtClean="0"/>
              <a:t>,</a:t>
            </a:r>
            <a:endParaRPr lang="en-US" altLang="ko-KR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환자 등록 시 선택한 보험 종류</a:t>
            </a:r>
            <a:r>
              <a:rPr lang="en-US" altLang="ko-KR" dirty="0" smtClean="0"/>
              <a:t>(</a:t>
            </a:r>
            <a:r>
              <a:rPr lang="ko-KR" altLang="en-US" dirty="0" smtClean="0"/>
              <a:t>건강보험</a:t>
            </a:r>
            <a:r>
              <a:rPr lang="en-US" altLang="ko-KR" dirty="0" smtClean="0"/>
              <a:t>/</a:t>
            </a:r>
            <a:r>
              <a:rPr lang="ko-KR" altLang="en-US" dirty="0" smtClean="0"/>
              <a:t>의료급여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 따라 결</a:t>
            </a:r>
            <a:r>
              <a:rPr lang="ko-KR" altLang="en-US" dirty="0" smtClean="0"/>
              <a:t>제</a:t>
            </a:r>
            <a:r>
              <a:rPr lang="ko-KR" altLang="en-US" dirty="0" smtClean="0"/>
              <a:t> 금액이 다르게 계산되도록 구현하였습니다</a:t>
            </a:r>
            <a:r>
              <a:rPr lang="en-US" altLang="ko-KR" dirty="0" smtClean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g2167c4f6b5b_2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" name="Google Shape;1693;g2167c4f6b5b_2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g1f8587f32d7_1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3" name="Google Shape;1703;g1f8587f32d7_1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1750dcda49b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Google Shape;1235;g1750dcda49b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b="1" dirty="0" smtClean="0">
                <a:solidFill>
                  <a:schemeClr val="dk1"/>
                </a:solidFill>
              </a:rPr>
              <a:t>학원에서 </a:t>
            </a:r>
            <a:r>
              <a:rPr lang="ko" b="1" dirty="0" smtClean="0">
                <a:solidFill>
                  <a:schemeClr val="dk1"/>
                </a:solidFill>
              </a:rPr>
              <a:t>배웠던 </a:t>
            </a:r>
            <a:r>
              <a:rPr lang="ko" b="1" dirty="0">
                <a:solidFill>
                  <a:schemeClr val="dk1"/>
                </a:solidFill>
              </a:rPr>
              <a:t>기능을 </a:t>
            </a:r>
            <a:r>
              <a:rPr lang="ko-KR" altLang="en-US" b="1" dirty="0" smtClean="0">
                <a:solidFill>
                  <a:schemeClr val="dk1"/>
                </a:solidFill>
              </a:rPr>
              <a:t>최대한 담을 수 있는 </a:t>
            </a:r>
            <a:r>
              <a:rPr lang="ko" b="1" dirty="0" smtClean="0">
                <a:solidFill>
                  <a:schemeClr val="dk1"/>
                </a:solidFill>
              </a:rPr>
              <a:t>프로젝트를 </a:t>
            </a:r>
            <a:r>
              <a:rPr lang="ko" b="1" dirty="0">
                <a:solidFill>
                  <a:schemeClr val="dk1"/>
                </a:solidFill>
              </a:rPr>
              <a:t>만들고 싶었고, </a:t>
            </a:r>
            <a:endParaRPr lang="en-US" altLang="ko" b="1" dirty="0" smtClean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 dirty="0" smtClean="0">
                <a:solidFill>
                  <a:schemeClr val="dk1"/>
                </a:solidFill>
              </a:rPr>
              <a:t>백엔드에 </a:t>
            </a:r>
            <a:r>
              <a:rPr lang="ko" b="1" dirty="0">
                <a:solidFill>
                  <a:schemeClr val="dk1"/>
                </a:solidFill>
              </a:rPr>
              <a:t>초점을 맞추고자 </a:t>
            </a:r>
            <a:r>
              <a:rPr lang="ko" b="1" dirty="0" smtClean="0">
                <a:solidFill>
                  <a:schemeClr val="dk1"/>
                </a:solidFill>
              </a:rPr>
              <a:t>EMR 구축하였</a:t>
            </a:r>
            <a:r>
              <a:rPr lang="ko-KR" altLang="en-US" b="1" dirty="0" err="1" smtClean="0">
                <a:solidFill>
                  <a:schemeClr val="dk1"/>
                </a:solidFill>
              </a:rPr>
              <a:t>습니</a:t>
            </a:r>
            <a:r>
              <a:rPr lang="ko" b="1" dirty="0" smtClean="0">
                <a:solidFill>
                  <a:schemeClr val="dk1"/>
                </a:solidFill>
              </a:rPr>
              <a:t>다</a:t>
            </a:r>
            <a:r>
              <a:rPr lang="ko" b="1" dirty="0">
                <a:solidFill>
                  <a:schemeClr val="dk1"/>
                </a:solidFill>
              </a:rPr>
              <a:t>.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1f8587f32d7_1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1f8587f32d7_1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 b="1">
                <a:solidFill>
                  <a:schemeClr val="dk1"/>
                </a:solidFill>
              </a:rPr>
              <a:t>selenium이용한 파이썬 동적크롤링</a:t>
            </a:r>
            <a:endParaRPr sz="10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g2167c048d13_2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2" name="Google Shape;1722;g2167c048d13_2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g2167c048d13_4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Google Shape;1729;g2167c048d13_4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Google Shape;1737;g2167c048d13_4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8" name="Google Shape;1738;g2167c048d13_4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g2167c048d13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9" name="Google Shape;1749;g2167c048d13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2167c048d1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" name="Google Shape;1767;g2167c048d1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g1ff0b95abc4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5" name="Google Shape;1775;g1ff0b95abc4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g1f8587f32d7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3" name="Google Shape;1783;g1f8587f32d7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g2167c4f6b5b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1" name="Google Shape;1791;g2167c4f6b5b_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관리자가 직접 입력하기엔 조건이 까다로워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나이트만 입력하면 자동으로 입력되게 알고리즘을 만들었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2167c4f6b5b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2167c4f6b5b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215fa72ea75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215fa72ea75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1</a:t>
            </a:r>
            <a:r>
              <a:rPr lang="ko-KR" altLang="en-US" b="1" dirty="0" smtClean="0"/>
              <a:t>차 개발기간에는 </a:t>
            </a:r>
            <a:r>
              <a:rPr lang="en-US" altLang="ko-KR" b="1" dirty="0" smtClean="0"/>
              <a:t>eclipse</a:t>
            </a:r>
            <a:r>
              <a:rPr lang="ko-KR" altLang="en-US" b="1" dirty="0" smtClean="0"/>
              <a:t>를 사용해 개발을 진행하였고</a:t>
            </a:r>
            <a:r>
              <a:rPr lang="en-US" altLang="ko-KR" b="1" dirty="0" smtClean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2</a:t>
            </a:r>
            <a:r>
              <a:rPr lang="ko-KR" altLang="en-US" b="1" dirty="0" smtClean="0"/>
              <a:t>차 개발기간에는 </a:t>
            </a:r>
            <a:r>
              <a:rPr lang="en-US" altLang="ko-KR" b="1" dirty="0" smtClean="0"/>
              <a:t>spring</a:t>
            </a:r>
            <a:r>
              <a:rPr lang="ko-KR" altLang="en-US" b="1" dirty="0" smtClean="0"/>
              <a:t>을 사용해 개발을 진행하였습니다</a:t>
            </a:r>
            <a:r>
              <a:rPr lang="en-US" altLang="ko-KR" b="1" dirty="0" smtClean="0"/>
              <a:t>.</a:t>
            </a:r>
            <a:endParaRPr b="1"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g1f8587f32d7_1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9" name="Google Shape;1809;g1f8587f32d7_1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1fef81a56f0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1fef81a56f0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g1fef81a56f0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5" name="Google Shape;1825;g1fef81a56f0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g1fef81a56f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Google Shape;1834;g1fef81a56f0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모든 수행은 실시간 알림으로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해당 페이지로 이동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효율 증진</a:t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g2167c048d13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1" name="Google Shape;1841;g2167c048d13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400" b="1">
                <a:solidFill>
                  <a:schemeClr val="dk1"/>
                </a:solidFill>
              </a:rPr>
              <a:t>직접 시연하면서 자세히설명 ㄱㄱㄱ</a:t>
            </a: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3000" b="1">
                <a:solidFill>
                  <a:schemeClr val="dk1"/>
                </a:solidFill>
              </a:rPr>
              <a:t>http://192.168.0.65:8070/hospital_final_0306/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19580082122_2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19580082122_2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g1750dcda49b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2" name="Google Shape;1272;g1750dcda49b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ko-KR" altLang="en-US" b="1" dirty="0" smtClean="0">
                <a:solidFill>
                  <a:schemeClr val="dk1"/>
                </a:solidFill>
              </a:rPr>
              <a:t>프로젝트의 전체 개발</a:t>
            </a:r>
            <a:r>
              <a:rPr lang="ko-KR" altLang="en-US" b="1" baseline="0" dirty="0" smtClean="0">
                <a:solidFill>
                  <a:schemeClr val="dk1"/>
                </a:solidFill>
              </a:rPr>
              <a:t> 목표는 </a:t>
            </a:r>
            <a:endParaRPr lang="ko-KR" altLang="en-US" b="1" dirty="0" smtClean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 dirty="0" smtClean="0">
                <a:solidFill>
                  <a:schemeClr val="dk1"/>
                </a:solidFill>
              </a:rPr>
              <a:t>웹소켓을 </a:t>
            </a:r>
            <a:r>
              <a:rPr lang="ko" b="1" dirty="0">
                <a:solidFill>
                  <a:schemeClr val="dk1"/>
                </a:solidFill>
              </a:rPr>
              <a:t>이용한 실시간 알림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 dirty="0">
                <a:solidFill>
                  <a:schemeClr val="dk1"/>
                </a:solidFill>
              </a:rPr>
              <a:t>이상결과 강조 표시 </a:t>
            </a:r>
            <a:r>
              <a:rPr lang="ko-KR" altLang="en-US" b="1" dirty="0" smtClean="0">
                <a:solidFill>
                  <a:schemeClr val="dk1"/>
                </a:solidFill>
              </a:rPr>
              <a:t>등을 통해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 dirty="0" smtClean="0">
                <a:solidFill>
                  <a:schemeClr val="dk1"/>
                </a:solidFill>
              </a:rPr>
              <a:t>의료진</a:t>
            </a:r>
            <a:r>
              <a:rPr lang="ko-KR" altLang="en-US" b="1" dirty="0" smtClean="0">
                <a:solidFill>
                  <a:schemeClr val="dk1"/>
                </a:solidFill>
              </a:rPr>
              <a:t>의 업무 효율을 증가시키고</a:t>
            </a:r>
            <a:r>
              <a:rPr lang="ko" b="1" dirty="0" smtClean="0">
                <a:solidFill>
                  <a:schemeClr val="dk1"/>
                </a:solidFill>
              </a:rPr>
              <a:t> 실수</a:t>
            </a:r>
            <a:r>
              <a:rPr lang="ko-KR" altLang="en-US" b="1" dirty="0" smtClean="0">
                <a:solidFill>
                  <a:schemeClr val="dk1"/>
                </a:solidFill>
              </a:rPr>
              <a:t>를</a:t>
            </a:r>
            <a:r>
              <a:rPr lang="ko" b="1" dirty="0" smtClean="0">
                <a:solidFill>
                  <a:schemeClr val="dk1"/>
                </a:solidFill>
              </a:rPr>
              <a:t> 줄</a:t>
            </a:r>
            <a:r>
              <a:rPr lang="ko-KR" altLang="en-US" b="1" dirty="0" smtClean="0">
                <a:solidFill>
                  <a:schemeClr val="dk1"/>
                </a:solidFill>
              </a:rPr>
              <a:t>일수 있는 시스템을 개발하고자 하였습니다</a:t>
            </a:r>
            <a:r>
              <a:rPr lang="en-US" altLang="ko-KR" b="1" dirty="0" smtClean="0">
                <a:solidFill>
                  <a:schemeClr val="dk1"/>
                </a:solidFill>
              </a:rPr>
              <a:t>.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 dirty="0">
                <a:solidFill>
                  <a:schemeClr val="dk1"/>
                </a:solidFill>
              </a:rPr>
              <a:t>간단한 프로젝트가 아닌 </a:t>
            </a:r>
            <a:r>
              <a:rPr lang="ko" b="1" dirty="0" smtClean="0">
                <a:solidFill>
                  <a:schemeClr val="dk1"/>
                </a:solidFill>
              </a:rPr>
              <a:t>실제로</a:t>
            </a:r>
            <a:r>
              <a:rPr lang="en-US" altLang="ko" b="1" baseline="0" dirty="0" smtClean="0">
                <a:solidFill>
                  <a:schemeClr val="dk1"/>
                </a:solidFill>
              </a:rPr>
              <a:t> </a:t>
            </a:r>
            <a:r>
              <a:rPr lang="ko" b="1" dirty="0" smtClean="0">
                <a:solidFill>
                  <a:schemeClr val="dk1"/>
                </a:solidFill>
              </a:rPr>
              <a:t>사용 </a:t>
            </a:r>
            <a:r>
              <a:rPr lang="ko" b="1" dirty="0">
                <a:solidFill>
                  <a:schemeClr val="dk1"/>
                </a:solidFill>
              </a:rPr>
              <a:t>가능하게 만들고자 </a:t>
            </a:r>
            <a:r>
              <a:rPr lang="ko-KR" altLang="en-US" b="1" dirty="0" smtClean="0">
                <a:solidFill>
                  <a:schemeClr val="dk1"/>
                </a:solidFill>
              </a:rPr>
              <a:t>하였습니다</a:t>
            </a:r>
            <a:r>
              <a:rPr lang="en-US" altLang="ko-KR" b="1" dirty="0" smtClean="0">
                <a:solidFill>
                  <a:schemeClr val="dk1"/>
                </a:solidFill>
              </a:rPr>
              <a:t>.</a:t>
            </a:r>
            <a:endParaRPr lang="en-US" altLang="ko" b="1" dirty="0" smtClean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b="1" dirty="0" smtClean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g2167c048d13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9" name="Google Shape;1279;g2167c048d13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g1d74cb6930d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0" name="Google Shape;1340;g1d74cb6930d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2167c048d13_8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Google Shape;1401;g2167c048d13_8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://bit.ly/2TtBDfr" TargetMode="Externa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1" name="Google Shape;951;p10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952" name="Google Shape;952;p10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3" name="Google Shape;953;p10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954" name="Google Shape;954;p10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0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0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7" name="Google Shape;957;p10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958" name="Google Shape;958;p10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959" name="Google Shape;959;p10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60" name="Google Shape;960;p10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961" name="Google Shape;961;p10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10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10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964" name="Google Shape;964;p10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5" name="Google Shape;965;p104"/>
          <p:cNvGrpSpPr/>
          <p:nvPr/>
        </p:nvGrpSpPr>
        <p:grpSpPr>
          <a:xfrm>
            <a:off x="157050" y="405675"/>
            <a:ext cx="8986935" cy="4747800"/>
            <a:chOff x="104746" y="204750"/>
            <a:chExt cx="8986935" cy="4747800"/>
          </a:xfrm>
        </p:grpSpPr>
        <p:grpSp>
          <p:nvGrpSpPr>
            <p:cNvPr id="966" name="Google Shape;966;p104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967" name="Google Shape;967;p104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68" name="Google Shape;968;p10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969" name="Google Shape;969;p10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" name="Google Shape;970;p10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" name="Google Shape;971;p10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972" name="Google Shape;972;p104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Layout">
  <p:cSld name="Basic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1059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0" y="123478"/>
            <a:ext cx="914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spcBef>
                <a:spcPts val="72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2"/>
          </p:nvPr>
        </p:nvSpPr>
        <p:spPr>
          <a:xfrm>
            <a:off x="0" y="699542"/>
            <a:ext cx="9144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Layout">
  <p:cSld name="Agenda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ctrTitle"/>
          </p:nvPr>
        </p:nvSpPr>
        <p:spPr>
          <a:xfrm>
            <a:off x="714300" y="951300"/>
            <a:ext cx="4328700" cy="23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1"/>
          </p:nvPr>
        </p:nvSpPr>
        <p:spPr>
          <a:xfrm>
            <a:off x="714300" y="3453150"/>
            <a:ext cx="2521800" cy="5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2" hasCustomPrompt="1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1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68" name="Google Shape;68;p18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" name="Google Shape;69;p1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70" name="Google Shape;70;p1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" name="Google Shape;73;p18"/>
          <p:cNvSpPr txBox="1">
            <a:spLocks noGrp="1"/>
          </p:cNvSpPr>
          <p:nvPr>
            <p:ph type="subTitle" idx="1"/>
          </p:nvPr>
        </p:nvSpPr>
        <p:spPr>
          <a:xfrm>
            <a:off x="714300" y="1206800"/>
            <a:ext cx="7715400" cy="33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714300" y="54085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5" name="Google Shape;75;p18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76" name="Google Shape;76;p18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77" name="Google Shape;77;p18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" name="Google Shape;78;p18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79" name="Google Shape;79;p18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80;p18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81;p18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2" name="Google Shape;82;p18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5059982" y="2360375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1"/>
          </p:nvPr>
        </p:nvSpPr>
        <p:spPr>
          <a:xfrm>
            <a:off x="1518675" y="3010950"/>
            <a:ext cx="25635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2"/>
          </p:nvPr>
        </p:nvSpPr>
        <p:spPr>
          <a:xfrm>
            <a:off x="5059976" y="3010950"/>
            <a:ext cx="25635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title" idx="3"/>
          </p:nvPr>
        </p:nvSpPr>
        <p:spPr>
          <a:xfrm>
            <a:off x="1518675" y="2360375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0" name="Google Shape;90;p2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91" name="Google Shape;91;p2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2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93" name="Google Shape;93;p2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subTitle" idx="1"/>
          </p:nvPr>
        </p:nvSpPr>
        <p:spPr>
          <a:xfrm>
            <a:off x="714300" y="1806875"/>
            <a:ext cx="3789000" cy="26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title"/>
          </p:nvPr>
        </p:nvSpPr>
        <p:spPr>
          <a:xfrm>
            <a:off x="714300" y="1068850"/>
            <a:ext cx="30021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>
            <a:spLocks noGrp="1"/>
          </p:cNvSpPr>
          <p:nvPr>
            <p:ph type="title"/>
          </p:nvPr>
        </p:nvSpPr>
        <p:spPr>
          <a:xfrm>
            <a:off x="2321475" y="2020138"/>
            <a:ext cx="4041000" cy="17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>
            <a:spLocks noGrp="1"/>
          </p:cNvSpPr>
          <p:nvPr>
            <p:ph type="title"/>
          </p:nvPr>
        </p:nvSpPr>
        <p:spPr>
          <a:xfrm>
            <a:off x="4189800" y="1398513"/>
            <a:ext cx="42399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subTitle" idx="1"/>
          </p:nvPr>
        </p:nvSpPr>
        <p:spPr>
          <a:xfrm>
            <a:off x="5016225" y="2368275"/>
            <a:ext cx="3422400" cy="14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04" name="Google Shape;104;p2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05" name="Google Shape;105;p23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" name="Google Shape;106;p2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07" name="Google Shape;107;p2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0" name="Google Shape;110;p23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11" name="Google Shape;111;p23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12" name="Google Shape;112;p23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" name="Google Shape;113;p23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14" name="Google Shape;114;p23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15;p23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6;p23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117" name="Google Shape;117;p23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39225" y="3145613"/>
            <a:ext cx="4290900" cy="11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 txBox="1">
            <a:spLocks noGrp="1"/>
          </p:cNvSpPr>
          <p:nvPr>
            <p:ph type="title" hasCustomPrompt="1"/>
          </p:nvPr>
        </p:nvSpPr>
        <p:spPr>
          <a:xfrm>
            <a:off x="1636500" y="2097350"/>
            <a:ext cx="6213900" cy="11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22" name="Google Shape;122;p25"/>
          <p:cNvSpPr txBox="1">
            <a:spLocks noGrp="1"/>
          </p:cNvSpPr>
          <p:nvPr>
            <p:ph type="subTitle" idx="1"/>
          </p:nvPr>
        </p:nvSpPr>
        <p:spPr>
          <a:xfrm>
            <a:off x="2133600" y="3310675"/>
            <a:ext cx="52197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7"/>
          <p:cNvSpPr txBox="1">
            <a:spLocks noGrp="1"/>
          </p:cNvSpPr>
          <p:nvPr>
            <p:ph type="title" idx="2"/>
          </p:nvPr>
        </p:nvSpPr>
        <p:spPr>
          <a:xfrm>
            <a:off x="1662000" y="15368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27"/>
          <p:cNvSpPr txBox="1">
            <a:spLocks noGrp="1"/>
          </p:cNvSpPr>
          <p:nvPr>
            <p:ph type="title" idx="3" hasCustomPrompt="1"/>
          </p:nvPr>
        </p:nvSpPr>
        <p:spPr>
          <a:xfrm>
            <a:off x="76687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9" name="Google Shape;129;p27"/>
          <p:cNvSpPr txBox="1">
            <a:spLocks noGrp="1"/>
          </p:cNvSpPr>
          <p:nvPr>
            <p:ph type="subTitle" idx="1"/>
          </p:nvPr>
        </p:nvSpPr>
        <p:spPr>
          <a:xfrm>
            <a:off x="1662000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title" idx="4"/>
          </p:nvPr>
        </p:nvSpPr>
        <p:spPr>
          <a:xfrm>
            <a:off x="1662000" y="30989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5" hasCustomPrompt="1"/>
          </p:nvPr>
        </p:nvSpPr>
        <p:spPr>
          <a:xfrm>
            <a:off x="766725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>
            <a:spLocks noGrp="1"/>
          </p:cNvSpPr>
          <p:nvPr>
            <p:ph type="subTitle" idx="6"/>
          </p:nvPr>
        </p:nvSpPr>
        <p:spPr>
          <a:xfrm>
            <a:off x="1662000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title" idx="7"/>
          </p:nvPr>
        </p:nvSpPr>
        <p:spPr>
          <a:xfrm>
            <a:off x="5652975" y="15368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27"/>
          <p:cNvSpPr txBox="1">
            <a:spLocks noGrp="1"/>
          </p:cNvSpPr>
          <p:nvPr>
            <p:ph type="title" idx="8" hasCustomPrompt="1"/>
          </p:nvPr>
        </p:nvSpPr>
        <p:spPr>
          <a:xfrm>
            <a:off x="475762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5" name="Google Shape;135;p27"/>
          <p:cNvSpPr txBox="1">
            <a:spLocks noGrp="1"/>
          </p:cNvSpPr>
          <p:nvPr>
            <p:ph type="subTitle" idx="9"/>
          </p:nvPr>
        </p:nvSpPr>
        <p:spPr>
          <a:xfrm>
            <a:off x="5652975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title" idx="13"/>
          </p:nvPr>
        </p:nvSpPr>
        <p:spPr>
          <a:xfrm>
            <a:off x="5652975" y="30989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title" idx="14" hasCustomPrompt="1"/>
          </p:nvPr>
        </p:nvSpPr>
        <p:spPr>
          <a:xfrm>
            <a:off x="4757700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8" name="Google Shape;138;p27"/>
          <p:cNvSpPr txBox="1">
            <a:spLocks noGrp="1"/>
          </p:cNvSpPr>
          <p:nvPr>
            <p:ph type="subTitle" idx="15"/>
          </p:nvPr>
        </p:nvSpPr>
        <p:spPr>
          <a:xfrm>
            <a:off x="5652975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8"/>
          <p:cNvSpPr txBox="1">
            <a:spLocks noGrp="1"/>
          </p:cNvSpPr>
          <p:nvPr>
            <p:ph type="title" idx="2"/>
          </p:nvPr>
        </p:nvSpPr>
        <p:spPr>
          <a:xfrm>
            <a:off x="71430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28"/>
          <p:cNvSpPr txBox="1">
            <a:spLocks noGrp="1"/>
          </p:cNvSpPr>
          <p:nvPr>
            <p:ph type="subTitle" idx="1"/>
          </p:nvPr>
        </p:nvSpPr>
        <p:spPr>
          <a:xfrm>
            <a:off x="71430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8"/>
          <p:cNvSpPr txBox="1">
            <a:spLocks noGrp="1"/>
          </p:cNvSpPr>
          <p:nvPr>
            <p:ph type="title" idx="3"/>
          </p:nvPr>
        </p:nvSpPr>
        <p:spPr>
          <a:xfrm>
            <a:off x="343365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28"/>
          <p:cNvSpPr txBox="1">
            <a:spLocks noGrp="1"/>
          </p:cNvSpPr>
          <p:nvPr>
            <p:ph type="subTitle" idx="4"/>
          </p:nvPr>
        </p:nvSpPr>
        <p:spPr>
          <a:xfrm>
            <a:off x="343365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title" idx="5"/>
          </p:nvPr>
        </p:nvSpPr>
        <p:spPr>
          <a:xfrm>
            <a:off x="615300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6"/>
          </p:nvPr>
        </p:nvSpPr>
        <p:spPr>
          <a:xfrm>
            <a:off x="615300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47" name="Google Shape;147;p2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48" name="Google Shape;148;p28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" name="Google Shape;149;p2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50" name="Google Shape;150;p2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9"/>
          <p:cNvSpPr txBox="1">
            <a:spLocks noGrp="1"/>
          </p:cNvSpPr>
          <p:nvPr>
            <p:ph type="title" idx="2"/>
          </p:nvPr>
        </p:nvSpPr>
        <p:spPr>
          <a:xfrm>
            <a:off x="778688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6" name="Google Shape;156;p29"/>
          <p:cNvSpPr txBox="1">
            <a:spLocks noGrp="1"/>
          </p:cNvSpPr>
          <p:nvPr>
            <p:ph type="subTitle" idx="1"/>
          </p:nvPr>
        </p:nvSpPr>
        <p:spPr>
          <a:xfrm>
            <a:off x="778688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9"/>
          <p:cNvSpPr txBox="1">
            <a:spLocks noGrp="1"/>
          </p:cNvSpPr>
          <p:nvPr>
            <p:ph type="title" idx="3"/>
          </p:nvPr>
        </p:nvSpPr>
        <p:spPr>
          <a:xfrm>
            <a:off x="3468525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8" name="Google Shape;158;p29"/>
          <p:cNvSpPr txBox="1">
            <a:spLocks noGrp="1"/>
          </p:cNvSpPr>
          <p:nvPr>
            <p:ph type="subTitle" idx="4"/>
          </p:nvPr>
        </p:nvSpPr>
        <p:spPr>
          <a:xfrm>
            <a:off x="3468525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9"/>
          <p:cNvSpPr txBox="1">
            <a:spLocks noGrp="1"/>
          </p:cNvSpPr>
          <p:nvPr>
            <p:ph type="title" idx="5"/>
          </p:nvPr>
        </p:nvSpPr>
        <p:spPr>
          <a:xfrm>
            <a:off x="6160753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0" name="Google Shape;160;p29"/>
          <p:cNvSpPr txBox="1">
            <a:spLocks noGrp="1"/>
          </p:cNvSpPr>
          <p:nvPr>
            <p:ph type="subTitle" idx="6"/>
          </p:nvPr>
        </p:nvSpPr>
        <p:spPr>
          <a:xfrm>
            <a:off x="6160753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30"/>
          <p:cNvSpPr txBox="1">
            <a:spLocks noGrp="1"/>
          </p:cNvSpPr>
          <p:nvPr>
            <p:ph type="title" idx="2"/>
          </p:nvPr>
        </p:nvSpPr>
        <p:spPr>
          <a:xfrm>
            <a:off x="5716125" y="3559175"/>
            <a:ext cx="2726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4" name="Google Shape;164;p30"/>
          <p:cNvSpPr txBox="1">
            <a:spLocks noGrp="1"/>
          </p:cNvSpPr>
          <p:nvPr>
            <p:ph type="subTitle" idx="1"/>
          </p:nvPr>
        </p:nvSpPr>
        <p:spPr>
          <a:xfrm>
            <a:off x="5716125" y="3955900"/>
            <a:ext cx="27264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0"/>
          <p:cNvSpPr txBox="1">
            <a:spLocks noGrp="1"/>
          </p:cNvSpPr>
          <p:nvPr>
            <p:ph type="title" idx="3"/>
          </p:nvPr>
        </p:nvSpPr>
        <p:spPr>
          <a:xfrm>
            <a:off x="5716134" y="2238450"/>
            <a:ext cx="2726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6" name="Google Shape;166;p30"/>
          <p:cNvSpPr txBox="1">
            <a:spLocks noGrp="1"/>
          </p:cNvSpPr>
          <p:nvPr>
            <p:ph type="subTitle" idx="4"/>
          </p:nvPr>
        </p:nvSpPr>
        <p:spPr>
          <a:xfrm>
            <a:off x="5716134" y="2635175"/>
            <a:ext cx="27264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30"/>
          <p:cNvSpPr txBox="1">
            <a:spLocks noGrp="1"/>
          </p:cNvSpPr>
          <p:nvPr>
            <p:ph type="title" idx="5"/>
          </p:nvPr>
        </p:nvSpPr>
        <p:spPr>
          <a:xfrm>
            <a:off x="5716118" y="917725"/>
            <a:ext cx="2726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8" name="Google Shape;168;p30"/>
          <p:cNvSpPr txBox="1">
            <a:spLocks noGrp="1"/>
          </p:cNvSpPr>
          <p:nvPr>
            <p:ph type="subTitle" idx="6"/>
          </p:nvPr>
        </p:nvSpPr>
        <p:spPr>
          <a:xfrm>
            <a:off x="5716118" y="1314450"/>
            <a:ext cx="27264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69" name="Google Shape;169;p3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70" name="Google Shape;170;p3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" name="Google Shape;171;p3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72" name="Google Shape;172;p3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3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31"/>
          <p:cNvSpPr txBox="1">
            <a:spLocks noGrp="1"/>
          </p:cNvSpPr>
          <p:nvPr>
            <p:ph type="title" idx="2"/>
          </p:nvPr>
        </p:nvSpPr>
        <p:spPr>
          <a:xfrm>
            <a:off x="1764375" y="1536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subTitle" idx="1"/>
          </p:nvPr>
        </p:nvSpPr>
        <p:spPr>
          <a:xfrm>
            <a:off x="1764375" y="1933575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1"/>
          <p:cNvSpPr txBox="1">
            <a:spLocks noGrp="1"/>
          </p:cNvSpPr>
          <p:nvPr>
            <p:ph type="title" idx="3"/>
          </p:nvPr>
        </p:nvSpPr>
        <p:spPr>
          <a:xfrm>
            <a:off x="1764375" y="3098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0" name="Google Shape;180;p31"/>
          <p:cNvSpPr txBox="1">
            <a:spLocks noGrp="1"/>
          </p:cNvSpPr>
          <p:nvPr>
            <p:ph type="subTitle" idx="4"/>
          </p:nvPr>
        </p:nvSpPr>
        <p:spPr>
          <a:xfrm>
            <a:off x="1764375" y="3495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31"/>
          <p:cNvSpPr txBox="1">
            <a:spLocks noGrp="1"/>
          </p:cNvSpPr>
          <p:nvPr>
            <p:ph type="title" idx="5"/>
          </p:nvPr>
        </p:nvSpPr>
        <p:spPr>
          <a:xfrm>
            <a:off x="5874375" y="1536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2" name="Google Shape;182;p31"/>
          <p:cNvSpPr txBox="1">
            <a:spLocks noGrp="1"/>
          </p:cNvSpPr>
          <p:nvPr>
            <p:ph type="subTitle" idx="6"/>
          </p:nvPr>
        </p:nvSpPr>
        <p:spPr>
          <a:xfrm>
            <a:off x="5874375" y="1933575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1"/>
          <p:cNvSpPr txBox="1">
            <a:spLocks noGrp="1"/>
          </p:cNvSpPr>
          <p:nvPr>
            <p:ph type="title" idx="7"/>
          </p:nvPr>
        </p:nvSpPr>
        <p:spPr>
          <a:xfrm>
            <a:off x="5874375" y="3098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4" name="Google Shape;184;p31"/>
          <p:cNvSpPr txBox="1">
            <a:spLocks noGrp="1"/>
          </p:cNvSpPr>
          <p:nvPr>
            <p:ph type="subTitle" idx="8"/>
          </p:nvPr>
        </p:nvSpPr>
        <p:spPr>
          <a:xfrm>
            <a:off x="5874375" y="3495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85" name="Google Shape;185;p3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86" name="Google Shape;186;p31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" name="Google Shape;187;p3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88" name="Google Shape;188;p3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2_3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32"/>
          <p:cNvSpPr txBox="1">
            <a:spLocks noGrp="1"/>
          </p:cNvSpPr>
          <p:nvPr>
            <p:ph type="title" idx="2"/>
          </p:nvPr>
        </p:nvSpPr>
        <p:spPr>
          <a:xfrm>
            <a:off x="1378650" y="213620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4" name="Google Shape;194;p32"/>
          <p:cNvSpPr txBox="1">
            <a:spLocks noGrp="1"/>
          </p:cNvSpPr>
          <p:nvPr>
            <p:ph type="subTitle" idx="1"/>
          </p:nvPr>
        </p:nvSpPr>
        <p:spPr>
          <a:xfrm>
            <a:off x="1378650" y="1593500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2"/>
          <p:cNvSpPr txBox="1">
            <a:spLocks noGrp="1"/>
          </p:cNvSpPr>
          <p:nvPr>
            <p:ph type="title" idx="3"/>
          </p:nvPr>
        </p:nvSpPr>
        <p:spPr>
          <a:xfrm>
            <a:off x="1378650" y="39173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6" name="Google Shape;196;p32"/>
          <p:cNvSpPr txBox="1">
            <a:spLocks noGrp="1"/>
          </p:cNvSpPr>
          <p:nvPr>
            <p:ph type="subTitle" idx="4"/>
          </p:nvPr>
        </p:nvSpPr>
        <p:spPr>
          <a:xfrm>
            <a:off x="1378650" y="3374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2"/>
          <p:cNvSpPr txBox="1">
            <a:spLocks noGrp="1"/>
          </p:cNvSpPr>
          <p:nvPr>
            <p:ph type="title" idx="5"/>
          </p:nvPr>
        </p:nvSpPr>
        <p:spPr>
          <a:xfrm>
            <a:off x="5488650" y="213620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8" name="Google Shape;198;p32"/>
          <p:cNvSpPr txBox="1">
            <a:spLocks noGrp="1"/>
          </p:cNvSpPr>
          <p:nvPr>
            <p:ph type="subTitle" idx="6"/>
          </p:nvPr>
        </p:nvSpPr>
        <p:spPr>
          <a:xfrm>
            <a:off x="5488650" y="1593500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2"/>
          <p:cNvSpPr txBox="1">
            <a:spLocks noGrp="1"/>
          </p:cNvSpPr>
          <p:nvPr>
            <p:ph type="title" idx="7"/>
          </p:nvPr>
        </p:nvSpPr>
        <p:spPr>
          <a:xfrm>
            <a:off x="5488650" y="39173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0" name="Google Shape;200;p32"/>
          <p:cNvSpPr txBox="1">
            <a:spLocks noGrp="1"/>
          </p:cNvSpPr>
          <p:nvPr>
            <p:ph type="subTitle" idx="8"/>
          </p:nvPr>
        </p:nvSpPr>
        <p:spPr>
          <a:xfrm>
            <a:off x="5488650" y="3374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2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3"/>
          <p:cNvSpPr txBox="1">
            <a:spLocks noGrp="1"/>
          </p:cNvSpPr>
          <p:nvPr>
            <p:ph type="title" idx="2"/>
          </p:nvPr>
        </p:nvSpPr>
        <p:spPr>
          <a:xfrm>
            <a:off x="714300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4" name="Google Shape;204;p33"/>
          <p:cNvSpPr txBox="1">
            <a:spLocks noGrp="1"/>
          </p:cNvSpPr>
          <p:nvPr>
            <p:ph type="subTitle" idx="1"/>
          </p:nvPr>
        </p:nvSpPr>
        <p:spPr>
          <a:xfrm>
            <a:off x="714300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33"/>
          <p:cNvSpPr txBox="1">
            <a:spLocks noGrp="1"/>
          </p:cNvSpPr>
          <p:nvPr>
            <p:ph type="title" idx="3"/>
          </p:nvPr>
        </p:nvSpPr>
        <p:spPr>
          <a:xfrm>
            <a:off x="3433638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6" name="Google Shape;206;p33"/>
          <p:cNvSpPr txBox="1">
            <a:spLocks noGrp="1"/>
          </p:cNvSpPr>
          <p:nvPr>
            <p:ph type="subTitle" idx="4"/>
          </p:nvPr>
        </p:nvSpPr>
        <p:spPr>
          <a:xfrm>
            <a:off x="3433642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3"/>
          <p:cNvSpPr txBox="1">
            <a:spLocks noGrp="1"/>
          </p:cNvSpPr>
          <p:nvPr>
            <p:ph type="title" idx="5"/>
          </p:nvPr>
        </p:nvSpPr>
        <p:spPr>
          <a:xfrm>
            <a:off x="6152988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subTitle" idx="6"/>
          </p:nvPr>
        </p:nvSpPr>
        <p:spPr>
          <a:xfrm>
            <a:off x="6152996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3"/>
          <p:cNvSpPr txBox="1">
            <a:spLocks noGrp="1"/>
          </p:cNvSpPr>
          <p:nvPr>
            <p:ph type="title" idx="7"/>
          </p:nvPr>
        </p:nvSpPr>
        <p:spPr>
          <a:xfrm>
            <a:off x="714300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subTitle" idx="8"/>
          </p:nvPr>
        </p:nvSpPr>
        <p:spPr>
          <a:xfrm>
            <a:off x="714300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3"/>
          <p:cNvSpPr txBox="1">
            <a:spLocks noGrp="1"/>
          </p:cNvSpPr>
          <p:nvPr>
            <p:ph type="title" idx="9"/>
          </p:nvPr>
        </p:nvSpPr>
        <p:spPr>
          <a:xfrm>
            <a:off x="3433638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2" name="Google Shape;212;p33"/>
          <p:cNvSpPr txBox="1">
            <a:spLocks noGrp="1"/>
          </p:cNvSpPr>
          <p:nvPr>
            <p:ph type="subTitle" idx="13"/>
          </p:nvPr>
        </p:nvSpPr>
        <p:spPr>
          <a:xfrm>
            <a:off x="3433642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3"/>
          <p:cNvSpPr txBox="1">
            <a:spLocks noGrp="1"/>
          </p:cNvSpPr>
          <p:nvPr>
            <p:ph type="title" idx="14"/>
          </p:nvPr>
        </p:nvSpPr>
        <p:spPr>
          <a:xfrm>
            <a:off x="6152988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4" name="Google Shape;214;p33"/>
          <p:cNvSpPr txBox="1">
            <a:spLocks noGrp="1"/>
          </p:cNvSpPr>
          <p:nvPr>
            <p:ph type="subTitle" idx="15"/>
          </p:nvPr>
        </p:nvSpPr>
        <p:spPr>
          <a:xfrm>
            <a:off x="6152996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215" name="Google Shape;215;p3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16" name="Google Shape;216;p33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" name="Google Shape;217;p3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18" name="Google Shape;218;p3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3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1" name="Google Shape;221;p33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22" name="Google Shape;222;p33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23" name="Google Shape;223;p33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4" name="Google Shape;224;p33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25" name="Google Shape;225;p33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226;p33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3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228" name="Google Shape;228;p33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4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>
            <a:spLocks noGrp="1"/>
          </p:cNvSpPr>
          <p:nvPr>
            <p:ph type="title"/>
          </p:nvPr>
        </p:nvSpPr>
        <p:spPr>
          <a:xfrm>
            <a:off x="5059982" y="1531700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1" name="Google Shape;231;p34"/>
          <p:cNvSpPr txBox="1">
            <a:spLocks noGrp="1"/>
          </p:cNvSpPr>
          <p:nvPr>
            <p:ph type="subTitle" idx="1"/>
          </p:nvPr>
        </p:nvSpPr>
        <p:spPr>
          <a:xfrm>
            <a:off x="1520525" y="3734850"/>
            <a:ext cx="25635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subTitle" idx="2"/>
          </p:nvPr>
        </p:nvSpPr>
        <p:spPr>
          <a:xfrm>
            <a:off x="5059975" y="3734850"/>
            <a:ext cx="25635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4"/>
          <p:cNvSpPr txBox="1">
            <a:spLocks noGrp="1"/>
          </p:cNvSpPr>
          <p:nvPr>
            <p:ph type="title" idx="3"/>
          </p:nvPr>
        </p:nvSpPr>
        <p:spPr>
          <a:xfrm>
            <a:off x="1520525" y="1531700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4" name="Google Shape;234;p34"/>
          <p:cNvSpPr txBox="1">
            <a:spLocks noGrp="1"/>
          </p:cNvSpPr>
          <p:nvPr>
            <p:ph type="title" idx="4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35" name="Google Shape;235;p3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36" name="Google Shape;236;p3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7" name="Google Shape;237;p3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38" name="Google Shape;238;p3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" name="Google Shape;241;p3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42" name="Google Shape;242;p3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43" name="Google Shape;243;p3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4" name="Google Shape;244;p3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45" name="Google Shape;245;p3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246;p3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" name="Google Shape;247;p3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248" name="Google Shape;248;p3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2_1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35"/>
          <p:cNvSpPr txBox="1">
            <a:spLocks noGrp="1"/>
          </p:cNvSpPr>
          <p:nvPr>
            <p:ph type="title" idx="2" hasCustomPrompt="1"/>
          </p:nvPr>
        </p:nvSpPr>
        <p:spPr>
          <a:xfrm>
            <a:off x="4457700" y="1326125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52" name="Google Shape;252;p35"/>
          <p:cNvSpPr txBox="1">
            <a:spLocks noGrp="1"/>
          </p:cNvSpPr>
          <p:nvPr>
            <p:ph type="subTitle" idx="1"/>
          </p:nvPr>
        </p:nvSpPr>
        <p:spPr>
          <a:xfrm>
            <a:off x="4457700" y="1787075"/>
            <a:ext cx="3229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5"/>
          <p:cNvSpPr txBox="1">
            <a:spLocks noGrp="1"/>
          </p:cNvSpPr>
          <p:nvPr>
            <p:ph type="title" idx="3" hasCustomPrompt="1"/>
          </p:nvPr>
        </p:nvSpPr>
        <p:spPr>
          <a:xfrm>
            <a:off x="4457700" y="2463350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54" name="Google Shape;254;p35"/>
          <p:cNvSpPr txBox="1">
            <a:spLocks noGrp="1"/>
          </p:cNvSpPr>
          <p:nvPr>
            <p:ph type="subTitle" idx="4"/>
          </p:nvPr>
        </p:nvSpPr>
        <p:spPr>
          <a:xfrm>
            <a:off x="4457700" y="2924300"/>
            <a:ext cx="3229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5"/>
          <p:cNvSpPr txBox="1">
            <a:spLocks noGrp="1"/>
          </p:cNvSpPr>
          <p:nvPr>
            <p:ph type="title" idx="5" hasCustomPrompt="1"/>
          </p:nvPr>
        </p:nvSpPr>
        <p:spPr>
          <a:xfrm>
            <a:off x="4457700" y="3600575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56" name="Google Shape;256;p35"/>
          <p:cNvSpPr txBox="1">
            <a:spLocks noGrp="1"/>
          </p:cNvSpPr>
          <p:nvPr>
            <p:ph type="subTitle" idx="6"/>
          </p:nvPr>
        </p:nvSpPr>
        <p:spPr>
          <a:xfrm>
            <a:off x="4457700" y="4061525"/>
            <a:ext cx="3229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 1">
  <p:cSld name="CUSTOM_2_1_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6"/>
          <p:cNvSpPr txBox="1">
            <a:spLocks noGrp="1"/>
          </p:cNvSpPr>
          <p:nvPr>
            <p:ph type="title" idx="2" hasCustomPrompt="1"/>
          </p:nvPr>
        </p:nvSpPr>
        <p:spPr>
          <a:xfrm>
            <a:off x="4462551" y="1945300"/>
            <a:ext cx="1653900" cy="56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60" name="Google Shape;260;p36"/>
          <p:cNvSpPr txBox="1">
            <a:spLocks noGrp="1"/>
          </p:cNvSpPr>
          <p:nvPr>
            <p:ph type="title" idx="3" hasCustomPrompt="1"/>
          </p:nvPr>
        </p:nvSpPr>
        <p:spPr>
          <a:xfrm>
            <a:off x="3027550" y="1793256"/>
            <a:ext cx="1653900" cy="56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61" name="Google Shape;261;p36"/>
          <p:cNvSpPr txBox="1">
            <a:spLocks noGrp="1"/>
          </p:cNvSpPr>
          <p:nvPr>
            <p:ph type="subTitle" idx="1"/>
          </p:nvPr>
        </p:nvSpPr>
        <p:spPr>
          <a:xfrm>
            <a:off x="6153000" y="3699450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36"/>
          <p:cNvSpPr txBox="1">
            <a:spLocks noGrp="1"/>
          </p:cNvSpPr>
          <p:nvPr>
            <p:ph type="title" idx="4" hasCustomPrompt="1"/>
          </p:nvPr>
        </p:nvSpPr>
        <p:spPr>
          <a:xfrm>
            <a:off x="3361005" y="3383200"/>
            <a:ext cx="1653900" cy="56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63" name="Google Shape;263;p36"/>
          <p:cNvSpPr txBox="1">
            <a:spLocks noGrp="1"/>
          </p:cNvSpPr>
          <p:nvPr>
            <p:ph type="subTitle" idx="5"/>
          </p:nvPr>
        </p:nvSpPr>
        <p:spPr>
          <a:xfrm>
            <a:off x="714300" y="2780363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36"/>
          <p:cNvSpPr txBox="1">
            <a:spLocks noGrp="1"/>
          </p:cNvSpPr>
          <p:nvPr>
            <p:ph type="title" idx="6"/>
          </p:nvPr>
        </p:nvSpPr>
        <p:spPr>
          <a:xfrm>
            <a:off x="6153000" y="329212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5" name="Google Shape;265;p36"/>
          <p:cNvSpPr txBox="1">
            <a:spLocks noGrp="1"/>
          </p:cNvSpPr>
          <p:nvPr>
            <p:ph type="title" idx="7"/>
          </p:nvPr>
        </p:nvSpPr>
        <p:spPr>
          <a:xfrm>
            <a:off x="714300" y="2373038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6" name="Google Shape;266;p36"/>
          <p:cNvSpPr txBox="1">
            <a:spLocks noGrp="1"/>
          </p:cNvSpPr>
          <p:nvPr>
            <p:ph type="subTitle" idx="8"/>
          </p:nvPr>
        </p:nvSpPr>
        <p:spPr>
          <a:xfrm>
            <a:off x="6153000" y="1988063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36"/>
          <p:cNvSpPr txBox="1">
            <a:spLocks noGrp="1"/>
          </p:cNvSpPr>
          <p:nvPr>
            <p:ph type="title" idx="9"/>
          </p:nvPr>
        </p:nvSpPr>
        <p:spPr>
          <a:xfrm>
            <a:off x="6153000" y="1580738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7"/>
          <p:cNvSpPr txBox="1">
            <a:spLocks noGrp="1"/>
          </p:cNvSpPr>
          <p:nvPr>
            <p:ph type="title"/>
          </p:nvPr>
        </p:nvSpPr>
        <p:spPr>
          <a:xfrm>
            <a:off x="3047300" y="3284538"/>
            <a:ext cx="2807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0" name="Google Shape;270;p37"/>
          <p:cNvSpPr txBox="1">
            <a:spLocks noGrp="1"/>
          </p:cNvSpPr>
          <p:nvPr>
            <p:ph type="subTitle" idx="1"/>
          </p:nvPr>
        </p:nvSpPr>
        <p:spPr>
          <a:xfrm>
            <a:off x="2436350" y="1804848"/>
            <a:ext cx="4029600" cy="14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_1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3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73" name="Google Shape;273;p38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4" name="Google Shape;274;p3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75" name="Google Shape;275;p3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8" name="Google Shape;278;p38"/>
          <p:cNvSpPr txBox="1">
            <a:spLocks noGrp="1"/>
          </p:cNvSpPr>
          <p:nvPr>
            <p:ph type="title"/>
          </p:nvPr>
        </p:nvSpPr>
        <p:spPr>
          <a:xfrm>
            <a:off x="4896300" y="1504950"/>
            <a:ext cx="3533400" cy="74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9" name="Google Shape;279;p38"/>
          <p:cNvSpPr txBox="1">
            <a:spLocks noGrp="1"/>
          </p:cNvSpPr>
          <p:nvPr>
            <p:ph type="subTitle" idx="1"/>
          </p:nvPr>
        </p:nvSpPr>
        <p:spPr>
          <a:xfrm>
            <a:off x="4905375" y="2368275"/>
            <a:ext cx="3533400" cy="11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_1_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3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82" name="Google Shape;282;p3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" name="Google Shape;283;p3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84" name="Google Shape;284;p3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7" name="Google Shape;287;p39"/>
          <p:cNvSpPr txBox="1">
            <a:spLocks noGrp="1"/>
          </p:cNvSpPr>
          <p:nvPr>
            <p:ph type="title"/>
          </p:nvPr>
        </p:nvSpPr>
        <p:spPr>
          <a:xfrm>
            <a:off x="714300" y="1398525"/>
            <a:ext cx="34224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88" name="Google Shape;288;p39"/>
          <p:cNvSpPr txBox="1">
            <a:spLocks noGrp="1"/>
          </p:cNvSpPr>
          <p:nvPr>
            <p:ph type="subTitle" idx="1"/>
          </p:nvPr>
        </p:nvSpPr>
        <p:spPr>
          <a:xfrm>
            <a:off x="723225" y="2368275"/>
            <a:ext cx="3077400" cy="11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_1_1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0"/>
          <p:cNvSpPr txBox="1">
            <a:spLocks noGrp="1"/>
          </p:cNvSpPr>
          <p:nvPr>
            <p:ph type="title"/>
          </p:nvPr>
        </p:nvSpPr>
        <p:spPr>
          <a:xfrm>
            <a:off x="714300" y="2054525"/>
            <a:ext cx="34224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91" name="Google Shape;291;p40"/>
          <p:cNvSpPr txBox="1">
            <a:spLocks noGrp="1"/>
          </p:cNvSpPr>
          <p:nvPr>
            <p:ph type="subTitle" idx="1"/>
          </p:nvPr>
        </p:nvSpPr>
        <p:spPr>
          <a:xfrm>
            <a:off x="723225" y="3024275"/>
            <a:ext cx="2896200" cy="10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292" name="Google Shape;292;p4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93" name="Google Shape;293;p4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" name="Google Shape;294;p4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95" name="Google Shape;295;p4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4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4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8" name="Google Shape;298;p4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99" name="Google Shape;299;p4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300" name="Google Shape;300;p4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1" name="Google Shape;301;p4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02" name="Google Shape;302;p4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4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4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05" name="Google Shape;305;p4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_1_1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4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08" name="Google Shape;308;p41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9" name="Google Shape;309;p4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10" name="Google Shape;310;p4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4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4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3" name="Google Shape;313;p41"/>
          <p:cNvSpPr txBox="1">
            <a:spLocks noGrp="1"/>
          </p:cNvSpPr>
          <p:nvPr>
            <p:ph type="subTitle" idx="1"/>
          </p:nvPr>
        </p:nvSpPr>
        <p:spPr>
          <a:xfrm>
            <a:off x="714300" y="1443625"/>
            <a:ext cx="7715400" cy="31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314" name="Google Shape;314;p4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oogle Shape;316;p42"/>
          <p:cNvGrpSpPr/>
          <p:nvPr/>
        </p:nvGrpSpPr>
        <p:grpSpPr>
          <a:xfrm flipH="1">
            <a:off x="214694" y="123860"/>
            <a:ext cx="8552969" cy="4510486"/>
            <a:chOff x="45421" y="890559"/>
            <a:chExt cx="6688800" cy="3527400"/>
          </a:xfrm>
        </p:grpSpPr>
        <p:sp>
          <p:nvSpPr>
            <p:cNvPr id="317" name="Google Shape;317;p42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2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2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2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2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" name="Google Shape;322;p42"/>
          <p:cNvGrpSpPr/>
          <p:nvPr/>
        </p:nvGrpSpPr>
        <p:grpSpPr>
          <a:xfrm flipH="1">
            <a:off x="394192" y="461737"/>
            <a:ext cx="8552969" cy="4510486"/>
            <a:chOff x="45421" y="890559"/>
            <a:chExt cx="6688800" cy="3527400"/>
          </a:xfrm>
        </p:grpSpPr>
        <p:sp>
          <p:nvSpPr>
            <p:cNvPr id="323" name="Google Shape;323;p42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2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2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2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2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42"/>
          <p:cNvSpPr txBox="1">
            <a:spLocks noGrp="1"/>
          </p:cNvSpPr>
          <p:nvPr>
            <p:ph type="title"/>
          </p:nvPr>
        </p:nvSpPr>
        <p:spPr>
          <a:xfrm>
            <a:off x="1019175" y="808600"/>
            <a:ext cx="3552900" cy="103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6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9" name="Google Shape;329;p42"/>
          <p:cNvSpPr txBox="1">
            <a:spLocks noGrp="1"/>
          </p:cNvSpPr>
          <p:nvPr>
            <p:ph type="subTitle" idx="1"/>
          </p:nvPr>
        </p:nvSpPr>
        <p:spPr>
          <a:xfrm>
            <a:off x="1019175" y="1789000"/>
            <a:ext cx="3552900" cy="11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42"/>
          <p:cNvSpPr txBox="1"/>
          <p:nvPr/>
        </p:nvSpPr>
        <p:spPr>
          <a:xfrm>
            <a:off x="1019175" y="3812950"/>
            <a:ext cx="342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ko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ko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ko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Google Shape;332;p4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33" name="Google Shape;333;p43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4" name="Google Shape;334;p4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35" name="Google Shape;335;p4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4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4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oogle Shape;339;p4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40" name="Google Shape;340;p4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1" name="Google Shape;341;p4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42" name="Google Shape;342;p4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4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4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5" name="Google Shape;345;p4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346" name="Google Shape;346;p4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347" name="Google Shape;347;p4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8" name="Google Shape;348;p4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49" name="Google Shape;349;p4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350;p4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4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52" name="Google Shape;352;p4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3" name="Google Shape;353;p44"/>
          <p:cNvGrpSpPr/>
          <p:nvPr/>
        </p:nvGrpSpPr>
        <p:grpSpPr>
          <a:xfrm>
            <a:off x="157050" y="405675"/>
            <a:ext cx="8986935" cy="4747800"/>
            <a:chOff x="104746" y="204750"/>
            <a:chExt cx="8986935" cy="4747800"/>
          </a:xfrm>
        </p:grpSpPr>
        <p:grpSp>
          <p:nvGrpSpPr>
            <p:cNvPr id="354" name="Google Shape;354;p44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355" name="Google Shape;355;p44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6" name="Google Shape;356;p4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57" name="Google Shape;357;p4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358;p4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359;p4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60" name="Google Shape;360;p44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6"/>
          <p:cNvSpPr txBox="1">
            <a:spLocks noGrp="1"/>
          </p:cNvSpPr>
          <p:nvPr>
            <p:ph type="ctrTitle"/>
          </p:nvPr>
        </p:nvSpPr>
        <p:spPr>
          <a:xfrm>
            <a:off x="714300" y="951300"/>
            <a:ext cx="4328700" cy="23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67" name="Google Shape;367;p46"/>
          <p:cNvSpPr txBox="1">
            <a:spLocks noGrp="1"/>
          </p:cNvSpPr>
          <p:nvPr>
            <p:ph type="subTitle" idx="1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7"/>
          <p:cNvSpPr txBox="1">
            <a:spLocks noGrp="1"/>
          </p:cNvSpPr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0" name="Google Shape;370;p47"/>
          <p:cNvSpPr txBox="1">
            <a:spLocks noGrp="1"/>
          </p:cNvSpPr>
          <p:nvPr>
            <p:ph type="subTitle" idx="1"/>
          </p:nvPr>
        </p:nvSpPr>
        <p:spPr>
          <a:xfrm>
            <a:off x="714300" y="3453150"/>
            <a:ext cx="2521800" cy="5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47"/>
          <p:cNvSpPr txBox="1">
            <a:spLocks noGrp="1"/>
          </p:cNvSpPr>
          <p:nvPr>
            <p:ph type="title" idx="2" hasCustomPrompt="1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oogle Shape;373;p4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74" name="Google Shape;374;p48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5" name="Google Shape;375;p4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76" name="Google Shape;376;p4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4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4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9" name="Google Shape;379;p48"/>
          <p:cNvSpPr txBox="1">
            <a:spLocks noGrp="1"/>
          </p:cNvSpPr>
          <p:nvPr>
            <p:ph type="subTitle" idx="1"/>
          </p:nvPr>
        </p:nvSpPr>
        <p:spPr>
          <a:xfrm>
            <a:off x="714300" y="1206800"/>
            <a:ext cx="7715400" cy="33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380" name="Google Shape;380;p48"/>
          <p:cNvSpPr txBox="1">
            <a:spLocks noGrp="1"/>
          </p:cNvSpPr>
          <p:nvPr>
            <p:ph type="title"/>
          </p:nvPr>
        </p:nvSpPr>
        <p:spPr>
          <a:xfrm>
            <a:off x="714300" y="54085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81" name="Google Shape;381;p48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382" name="Google Shape;382;p48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383" name="Google Shape;383;p48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4" name="Google Shape;384;p48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85" name="Google Shape;385;p48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48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48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88" name="Google Shape;388;p48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9"/>
          <p:cNvSpPr txBox="1">
            <a:spLocks noGrp="1"/>
          </p:cNvSpPr>
          <p:nvPr>
            <p:ph type="title"/>
          </p:nvPr>
        </p:nvSpPr>
        <p:spPr>
          <a:xfrm>
            <a:off x="5059982" y="2360375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49"/>
          <p:cNvSpPr txBox="1">
            <a:spLocks noGrp="1"/>
          </p:cNvSpPr>
          <p:nvPr>
            <p:ph type="subTitle" idx="1"/>
          </p:nvPr>
        </p:nvSpPr>
        <p:spPr>
          <a:xfrm>
            <a:off x="1518675" y="3010950"/>
            <a:ext cx="25635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49"/>
          <p:cNvSpPr txBox="1">
            <a:spLocks noGrp="1"/>
          </p:cNvSpPr>
          <p:nvPr>
            <p:ph type="subTitle" idx="2"/>
          </p:nvPr>
        </p:nvSpPr>
        <p:spPr>
          <a:xfrm>
            <a:off x="5059976" y="3010950"/>
            <a:ext cx="25635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49"/>
          <p:cNvSpPr txBox="1">
            <a:spLocks noGrp="1"/>
          </p:cNvSpPr>
          <p:nvPr>
            <p:ph type="title" idx="3"/>
          </p:nvPr>
        </p:nvSpPr>
        <p:spPr>
          <a:xfrm>
            <a:off x="1518675" y="2360375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0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96" name="Google Shape;396;p5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97" name="Google Shape;397;p5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" name="Google Shape;398;p5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99" name="Google Shape;399;p5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5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5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1"/>
          <p:cNvSpPr txBox="1">
            <a:spLocks noGrp="1"/>
          </p:cNvSpPr>
          <p:nvPr>
            <p:ph type="subTitle" idx="1"/>
          </p:nvPr>
        </p:nvSpPr>
        <p:spPr>
          <a:xfrm>
            <a:off x="714300" y="1806875"/>
            <a:ext cx="3789000" cy="26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04" name="Google Shape;404;p51"/>
          <p:cNvSpPr txBox="1">
            <a:spLocks noGrp="1"/>
          </p:cNvSpPr>
          <p:nvPr>
            <p:ph type="title"/>
          </p:nvPr>
        </p:nvSpPr>
        <p:spPr>
          <a:xfrm>
            <a:off x="714300" y="1068850"/>
            <a:ext cx="30021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2"/>
          <p:cNvSpPr txBox="1">
            <a:spLocks noGrp="1"/>
          </p:cNvSpPr>
          <p:nvPr>
            <p:ph type="title"/>
          </p:nvPr>
        </p:nvSpPr>
        <p:spPr>
          <a:xfrm>
            <a:off x="2321475" y="2020138"/>
            <a:ext cx="4041000" cy="17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3"/>
          <p:cNvSpPr txBox="1">
            <a:spLocks noGrp="1"/>
          </p:cNvSpPr>
          <p:nvPr>
            <p:ph type="title"/>
          </p:nvPr>
        </p:nvSpPr>
        <p:spPr>
          <a:xfrm>
            <a:off x="4189800" y="1398513"/>
            <a:ext cx="42399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9" name="Google Shape;409;p53"/>
          <p:cNvSpPr txBox="1">
            <a:spLocks noGrp="1"/>
          </p:cNvSpPr>
          <p:nvPr>
            <p:ph type="subTitle" idx="1"/>
          </p:nvPr>
        </p:nvSpPr>
        <p:spPr>
          <a:xfrm>
            <a:off x="5016225" y="2368275"/>
            <a:ext cx="3422400" cy="14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410" name="Google Shape;410;p5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11" name="Google Shape;411;p53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5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13" name="Google Shape;413;p5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5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5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6" name="Google Shape;416;p53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417" name="Google Shape;417;p53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418" name="Google Shape;418;p53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9" name="Google Shape;419;p53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420" name="Google Shape;420;p53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53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53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423" name="Google Shape;423;p53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4"/>
          <p:cNvSpPr txBox="1">
            <a:spLocks noGrp="1"/>
          </p:cNvSpPr>
          <p:nvPr>
            <p:ph type="title"/>
          </p:nvPr>
        </p:nvSpPr>
        <p:spPr>
          <a:xfrm>
            <a:off x="4139225" y="3145613"/>
            <a:ext cx="4290900" cy="11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5"/>
          <p:cNvSpPr txBox="1">
            <a:spLocks noGrp="1"/>
          </p:cNvSpPr>
          <p:nvPr>
            <p:ph type="title" hasCustomPrompt="1"/>
          </p:nvPr>
        </p:nvSpPr>
        <p:spPr>
          <a:xfrm>
            <a:off x="1636500" y="2097350"/>
            <a:ext cx="6213900" cy="11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28" name="Google Shape;428;p55"/>
          <p:cNvSpPr txBox="1">
            <a:spLocks noGrp="1"/>
          </p:cNvSpPr>
          <p:nvPr>
            <p:ph type="subTitle" idx="1"/>
          </p:nvPr>
        </p:nvSpPr>
        <p:spPr>
          <a:xfrm>
            <a:off x="2133600" y="3310675"/>
            <a:ext cx="52197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7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57"/>
          <p:cNvSpPr txBox="1">
            <a:spLocks noGrp="1"/>
          </p:cNvSpPr>
          <p:nvPr>
            <p:ph type="title" idx="2"/>
          </p:nvPr>
        </p:nvSpPr>
        <p:spPr>
          <a:xfrm>
            <a:off x="1662000" y="15368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4" name="Google Shape;434;p57"/>
          <p:cNvSpPr txBox="1">
            <a:spLocks noGrp="1"/>
          </p:cNvSpPr>
          <p:nvPr>
            <p:ph type="title" idx="3" hasCustomPrompt="1"/>
          </p:nvPr>
        </p:nvSpPr>
        <p:spPr>
          <a:xfrm>
            <a:off x="76687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35" name="Google Shape;435;p57"/>
          <p:cNvSpPr txBox="1">
            <a:spLocks noGrp="1"/>
          </p:cNvSpPr>
          <p:nvPr>
            <p:ph type="subTitle" idx="1"/>
          </p:nvPr>
        </p:nvSpPr>
        <p:spPr>
          <a:xfrm>
            <a:off x="1662000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57"/>
          <p:cNvSpPr txBox="1">
            <a:spLocks noGrp="1"/>
          </p:cNvSpPr>
          <p:nvPr>
            <p:ph type="title" idx="4"/>
          </p:nvPr>
        </p:nvSpPr>
        <p:spPr>
          <a:xfrm>
            <a:off x="1662000" y="30989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7" name="Google Shape;437;p57"/>
          <p:cNvSpPr txBox="1">
            <a:spLocks noGrp="1"/>
          </p:cNvSpPr>
          <p:nvPr>
            <p:ph type="title" idx="5" hasCustomPrompt="1"/>
          </p:nvPr>
        </p:nvSpPr>
        <p:spPr>
          <a:xfrm>
            <a:off x="766725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38" name="Google Shape;438;p57"/>
          <p:cNvSpPr txBox="1">
            <a:spLocks noGrp="1"/>
          </p:cNvSpPr>
          <p:nvPr>
            <p:ph type="subTitle" idx="6"/>
          </p:nvPr>
        </p:nvSpPr>
        <p:spPr>
          <a:xfrm>
            <a:off x="1662000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57"/>
          <p:cNvSpPr txBox="1">
            <a:spLocks noGrp="1"/>
          </p:cNvSpPr>
          <p:nvPr>
            <p:ph type="title" idx="7"/>
          </p:nvPr>
        </p:nvSpPr>
        <p:spPr>
          <a:xfrm>
            <a:off x="5652975" y="15368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0" name="Google Shape;440;p57"/>
          <p:cNvSpPr txBox="1">
            <a:spLocks noGrp="1"/>
          </p:cNvSpPr>
          <p:nvPr>
            <p:ph type="title" idx="8" hasCustomPrompt="1"/>
          </p:nvPr>
        </p:nvSpPr>
        <p:spPr>
          <a:xfrm>
            <a:off x="475762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41" name="Google Shape;441;p57"/>
          <p:cNvSpPr txBox="1">
            <a:spLocks noGrp="1"/>
          </p:cNvSpPr>
          <p:nvPr>
            <p:ph type="subTitle" idx="9"/>
          </p:nvPr>
        </p:nvSpPr>
        <p:spPr>
          <a:xfrm>
            <a:off x="5652975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57"/>
          <p:cNvSpPr txBox="1">
            <a:spLocks noGrp="1"/>
          </p:cNvSpPr>
          <p:nvPr>
            <p:ph type="title" idx="13"/>
          </p:nvPr>
        </p:nvSpPr>
        <p:spPr>
          <a:xfrm>
            <a:off x="5652975" y="30989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3" name="Google Shape;443;p57"/>
          <p:cNvSpPr txBox="1">
            <a:spLocks noGrp="1"/>
          </p:cNvSpPr>
          <p:nvPr>
            <p:ph type="title" idx="14" hasCustomPrompt="1"/>
          </p:nvPr>
        </p:nvSpPr>
        <p:spPr>
          <a:xfrm>
            <a:off x="4757700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44" name="Google Shape;444;p57"/>
          <p:cNvSpPr txBox="1">
            <a:spLocks noGrp="1"/>
          </p:cNvSpPr>
          <p:nvPr>
            <p:ph type="subTitle" idx="15"/>
          </p:nvPr>
        </p:nvSpPr>
        <p:spPr>
          <a:xfrm>
            <a:off x="5652975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8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58"/>
          <p:cNvSpPr txBox="1">
            <a:spLocks noGrp="1"/>
          </p:cNvSpPr>
          <p:nvPr>
            <p:ph type="title" idx="2"/>
          </p:nvPr>
        </p:nvSpPr>
        <p:spPr>
          <a:xfrm>
            <a:off x="71430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8" name="Google Shape;448;p58"/>
          <p:cNvSpPr txBox="1">
            <a:spLocks noGrp="1"/>
          </p:cNvSpPr>
          <p:nvPr>
            <p:ph type="subTitle" idx="1"/>
          </p:nvPr>
        </p:nvSpPr>
        <p:spPr>
          <a:xfrm>
            <a:off x="71430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58"/>
          <p:cNvSpPr txBox="1">
            <a:spLocks noGrp="1"/>
          </p:cNvSpPr>
          <p:nvPr>
            <p:ph type="title" idx="3"/>
          </p:nvPr>
        </p:nvSpPr>
        <p:spPr>
          <a:xfrm>
            <a:off x="343365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50" name="Google Shape;450;p58"/>
          <p:cNvSpPr txBox="1">
            <a:spLocks noGrp="1"/>
          </p:cNvSpPr>
          <p:nvPr>
            <p:ph type="subTitle" idx="4"/>
          </p:nvPr>
        </p:nvSpPr>
        <p:spPr>
          <a:xfrm>
            <a:off x="343365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58"/>
          <p:cNvSpPr txBox="1">
            <a:spLocks noGrp="1"/>
          </p:cNvSpPr>
          <p:nvPr>
            <p:ph type="title" idx="5"/>
          </p:nvPr>
        </p:nvSpPr>
        <p:spPr>
          <a:xfrm>
            <a:off x="615300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52" name="Google Shape;452;p58"/>
          <p:cNvSpPr txBox="1">
            <a:spLocks noGrp="1"/>
          </p:cNvSpPr>
          <p:nvPr>
            <p:ph type="subTitle" idx="6"/>
          </p:nvPr>
        </p:nvSpPr>
        <p:spPr>
          <a:xfrm>
            <a:off x="615300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453" name="Google Shape;453;p5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54" name="Google Shape;454;p58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5" name="Google Shape;455;p5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56" name="Google Shape;456;p5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5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5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9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1" name="Google Shape;461;p59"/>
          <p:cNvSpPr txBox="1">
            <a:spLocks noGrp="1"/>
          </p:cNvSpPr>
          <p:nvPr>
            <p:ph type="title" idx="2"/>
          </p:nvPr>
        </p:nvSpPr>
        <p:spPr>
          <a:xfrm>
            <a:off x="778688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62" name="Google Shape;462;p59"/>
          <p:cNvSpPr txBox="1">
            <a:spLocks noGrp="1"/>
          </p:cNvSpPr>
          <p:nvPr>
            <p:ph type="subTitle" idx="1"/>
          </p:nvPr>
        </p:nvSpPr>
        <p:spPr>
          <a:xfrm>
            <a:off x="778688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59"/>
          <p:cNvSpPr txBox="1">
            <a:spLocks noGrp="1"/>
          </p:cNvSpPr>
          <p:nvPr>
            <p:ph type="title" idx="3"/>
          </p:nvPr>
        </p:nvSpPr>
        <p:spPr>
          <a:xfrm>
            <a:off x="3468525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64" name="Google Shape;464;p59"/>
          <p:cNvSpPr txBox="1">
            <a:spLocks noGrp="1"/>
          </p:cNvSpPr>
          <p:nvPr>
            <p:ph type="subTitle" idx="4"/>
          </p:nvPr>
        </p:nvSpPr>
        <p:spPr>
          <a:xfrm>
            <a:off x="3468525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59"/>
          <p:cNvSpPr txBox="1">
            <a:spLocks noGrp="1"/>
          </p:cNvSpPr>
          <p:nvPr>
            <p:ph type="title" idx="5"/>
          </p:nvPr>
        </p:nvSpPr>
        <p:spPr>
          <a:xfrm>
            <a:off x="6160753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66" name="Google Shape;466;p59"/>
          <p:cNvSpPr txBox="1">
            <a:spLocks noGrp="1"/>
          </p:cNvSpPr>
          <p:nvPr>
            <p:ph type="subTitle" idx="6"/>
          </p:nvPr>
        </p:nvSpPr>
        <p:spPr>
          <a:xfrm>
            <a:off x="6160753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1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0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60"/>
          <p:cNvSpPr txBox="1">
            <a:spLocks noGrp="1"/>
          </p:cNvSpPr>
          <p:nvPr>
            <p:ph type="title" idx="2"/>
          </p:nvPr>
        </p:nvSpPr>
        <p:spPr>
          <a:xfrm>
            <a:off x="5716125" y="3559175"/>
            <a:ext cx="2726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70" name="Google Shape;470;p60"/>
          <p:cNvSpPr txBox="1">
            <a:spLocks noGrp="1"/>
          </p:cNvSpPr>
          <p:nvPr>
            <p:ph type="subTitle" idx="1"/>
          </p:nvPr>
        </p:nvSpPr>
        <p:spPr>
          <a:xfrm>
            <a:off x="5716125" y="3955900"/>
            <a:ext cx="27264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60"/>
          <p:cNvSpPr txBox="1">
            <a:spLocks noGrp="1"/>
          </p:cNvSpPr>
          <p:nvPr>
            <p:ph type="title" idx="3"/>
          </p:nvPr>
        </p:nvSpPr>
        <p:spPr>
          <a:xfrm>
            <a:off x="5716134" y="2238450"/>
            <a:ext cx="2726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72" name="Google Shape;472;p60"/>
          <p:cNvSpPr txBox="1">
            <a:spLocks noGrp="1"/>
          </p:cNvSpPr>
          <p:nvPr>
            <p:ph type="subTitle" idx="4"/>
          </p:nvPr>
        </p:nvSpPr>
        <p:spPr>
          <a:xfrm>
            <a:off x="5716134" y="2635175"/>
            <a:ext cx="27264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73" name="Google Shape;473;p60"/>
          <p:cNvSpPr txBox="1">
            <a:spLocks noGrp="1"/>
          </p:cNvSpPr>
          <p:nvPr>
            <p:ph type="title" idx="5"/>
          </p:nvPr>
        </p:nvSpPr>
        <p:spPr>
          <a:xfrm>
            <a:off x="5716118" y="917725"/>
            <a:ext cx="2726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74" name="Google Shape;474;p60"/>
          <p:cNvSpPr txBox="1">
            <a:spLocks noGrp="1"/>
          </p:cNvSpPr>
          <p:nvPr>
            <p:ph type="subTitle" idx="6"/>
          </p:nvPr>
        </p:nvSpPr>
        <p:spPr>
          <a:xfrm>
            <a:off x="5716118" y="1314450"/>
            <a:ext cx="27264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475" name="Google Shape;475;p6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76" name="Google Shape;476;p6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7" name="Google Shape;477;p6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78" name="Google Shape;478;p6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6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6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61"/>
          <p:cNvSpPr txBox="1">
            <a:spLocks noGrp="1"/>
          </p:cNvSpPr>
          <p:nvPr>
            <p:ph type="title" idx="2"/>
          </p:nvPr>
        </p:nvSpPr>
        <p:spPr>
          <a:xfrm>
            <a:off x="1764375" y="1536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84" name="Google Shape;484;p61"/>
          <p:cNvSpPr txBox="1">
            <a:spLocks noGrp="1"/>
          </p:cNvSpPr>
          <p:nvPr>
            <p:ph type="subTitle" idx="1"/>
          </p:nvPr>
        </p:nvSpPr>
        <p:spPr>
          <a:xfrm>
            <a:off x="1764375" y="1933575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61"/>
          <p:cNvSpPr txBox="1">
            <a:spLocks noGrp="1"/>
          </p:cNvSpPr>
          <p:nvPr>
            <p:ph type="title" idx="3"/>
          </p:nvPr>
        </p:nvSpPr>
        <p:spPr>
          <a:xfrm>
            <a:off x="1764375" y="3098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86" name="Google Shape;486;p61"/>
          <p:cNvSpPr txBox="1">
            <a:spLocks noGrp="1"/>
          </p:cNvSpPr>
          <p:nvPr>
            <p:ph type="subTitle" idx="4"/>
          </p:nvPr>
        </p:nvSpPr>
        <p:spPr>
          <a:xfrm>
            <a:off x="1764375" y="3495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61"/>
          <p:cNvSpPr txBox="1">
            <a:spLocks noGrp="1"/>
          </p:cNvSpPr>
          <p:nvPr>
            <p:ph type="title" idx="5"/>
          </p:nvPr>
        </p:nvSpPr>
        <p:spPr>
          <a:xfrm>
            <a:off x="5874375" y="1536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88" name="Google Shape;488;p61"/>
          <p:cNvSpPr txBox="1">
            <a:spLocks noGrp="1"/>
          </p:cNvSpPr>
          <p:nvPr>
            <p:ph type="subTitle" idx="6"/>
          </p:nvPr>
        </p:nvSpPr>
        <p:spPr>
          <a:xfrm>
            <a:off x="5874375" y="1933575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61"/>
          <p:cNvSpPr txBox="1">
            <a:spLocks noGrp="1"/>
          </p:cNvSpPr>
          <p:nvPr>
            <p:ph type="title" idx="7"/>
          </p:nvPr>
        </p:nvSpPr>
        <p:spPr>
          <a:xfrm>
            <a:off x="5874375" y="3098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90" name="Google Shape;490;p61"/>
          <p:cNvSpPr txBox="1">
            <a:spLocks noGrp="1"/>
          </p:cNvSpPr>
          <p:nvPr>
            <p:ph type="subTitle" idx="8"/>
          </p:nvPr>
        </p:nvSpPr>
        <p:spPr>
          <a:xfrm>
            <a:off x="5874375" y="3495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491" name="Google Shape;491;p6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92" name="Google Shape;492;p61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3" name="Google Shape;493;p6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94" name="Google Shape;494;p6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6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6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2_3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2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9" name="Google Shape;499;p62"/>
          <p:cNvSpPr txBox="1">
            <a:spLocks noGrp="1"/>
          </p:cNvSpPr>
          <p:nvPr>
            <p:ph type="title" idx="2"/>
          </p:nvPr>
        </p:nvSpPr>
        <p:spPr>
          <a:xfrm>
            <a:off x="1378650" y="213620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0" name="Google Shape;500;p62"/>
          <p:cNvSpPr txBox="1">
            <a:spLocks noGrp="1"/>
          </p:cNvSpPr>
          <p:nvPr>
            <p:ph type="subTitle" idx="1"/>
          </p:nvPr>
        </p:nvSpPr>
        <p:spPr>
          <a:xfrm>
            <a:off x="1378650" y="1593500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62"/>
          <p:cNvSpPr txBox="1">
            <a:spLocks noGrp="1"/>
          </p:cNvSpPr>
          <p:nvPr>
            <p:ph type="title" idx="3"/>
          </p:nvPr>
        </p:nvSpPr>
        <p:spPr>
          <a:xfrm>
            <a:off x="1378650" y="39173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2" name="Google Shape;502;p62"/>
          <p:cNvSpPr txBox="1">
            <a:spLocks noGrp="1"/>
          </p:cNvSpPr>
          <p:nvPr>
            <p:ph type="subTitle" idx="4"/>
          </p:nvPr>
        </p:nvSpPr>
        <p:spPr>
          <a:xfrm>
            <a:off x="1378650" y="3374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62"/>
          <p:cNvSpPr txBox="1">
            <a:spLocks noGrp="1"/>
          </p:cNvSpPr>
          <p:nvPr>
            <p:ph type="title" idx="5"/>
          </p:nvPr>
        </p:nvSpPr>
        <p:spPr>
          <a:xfrm>
            <a:off x="5488650" y="213620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4" name="Google Shape;504;p62"/>
          <p:cNvSpPr txBox="1">
            <a:spLocks noGrp="1"/>
          </p:cNvSpPr>
          <p:nvPr>
            <p:ph type="subTitle" idx="6"/>
          </p:nvPr>
        </p:nvSpPr>
        <p:spPr>
          <a:xfrm>
            <a:off x="5488650" y="1593500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62"/>
          <p:cNvSpPr txBox="1">
            <a:spLocks noGrp="1"/>
          </p:cNvSpPr>
          <p:nvPr>
            <p:ph type="title" idx="7"/>
          </p:nvPr>
        </p:nvSpPr>
        <p:spPr>
          <a:xfrm>
            <a:off x="5488650" y="39173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6" name="Google Shape;506;p62"/>
          <p:cNvSpPr txBox="1">
            <a:spLocks noGrp="1"/>
          </p:cNvSpPr>
          <p:nvPr>
            <p:ph type="subTitle" idx="8"/>
          </p:nvPr>
        </p:nvSpPr>
        <p:spPr>
          <a:xfrm>
            <a:off x="5488650" y="3374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2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3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63"/>
          <p:cNvSpPr txBox="1">
            <a:spLocks noGrp="1"/>
          </p:cNvSpPr>
          <p:nvPr>
            <p:ph type="title" idx="2"/>
          </p:nvPr>
        </p:nvSpPr>
        <p:spPr>
          <a:xfrm>
            <a:off x="714300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0" name="Google Shape;510;p63"/>
          <p:cNvSpPr txBox="1">
            <a:spLocks noGrp="1"/>
          </p:cNvSpPr>
          <p:nvPr>
            <p:ph type="subTitle" idx="1"/>
          </p:nvPr>
        </p:nvSpPr>
        <p:spPr>
          <a:xfrm>
            <a:off x="714300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63"/>
          <p:cNvSpPr txBox="1">
            <a:spLocks noGrp="1"/>
          </p:cNvSpPr>
          <p:nvPr>
            <p:ph type="title" idx="3"/>
          </p:nvPr>
        </p:nvSpPr>
        <p:spPr>
          <a:xfrm>
            <a:off x="3433638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2" name="Google Shape;512;p63"/>
          <p:cNvSpPr txBox="1">
            <a:spLocks noGrp="1"/>
          </p:cNvSpPr>
          <p:nvPr>
            <p:ph type="subTitle" idx="4"/>
          </p:nvPr>
        </p:nvSpPr>
        <p:spPr>
          <a:xfrm>
            <a:off x="3433642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63"/>
          <p:cNvSpPr txBox="1">
            <a:spLocks noGrp="1"/>
          </p:cNvSpPr>
          <p:nvPr>
            <p:ph type="title" idx="5"/>
          </p:nvPr>
        </p:nvSpPr>
        <p:spPr>
          <a:xfrm>
            <a:off x="6152988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4" name="Google Shape;514;p63"/>
          <p:cNvSpPr txBox="1">
            <a:spLocks noGrp="1"/>
          </p:cNvSpPr>
          <p:nvPr>
            <p:ph type="subTitle" idx="6"/>
          </p:nvPr>
        </p:nvSpPr>
        <p:spPr>
          <a:xfrm>
            <a:off x="6152996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63"/>
          <p:cNvSpPr txBox="1">
            <a:spLocks noGrp="1"/>
          </p:cNvSpPr>
          <p:nvPr>
            <p:ph type="title" idx="7"/>
          </p:nvPr>
        </p:nvSpPr>
        <p:spPr>
          <a:xfrm>
            <a:off x="714300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6" name="Google Shape;516;p63"/>
          <p:cNvSpPr txBox="1">
            <a:spLocks noGrp="1"/>
          </p:cNvSpPr>
          <p:nvPr>
            <p:ph type="subTitle" idx="8"/>
          </p:nvPr>
        </p:nvSpPr>
        <p:spPr>
          <a:xfrm>
            <a:off x="714300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17" name="Google Shape;517;p63"/>
          <p:cNvSpPr txBox="1">
            <a:spLocks noGrp="1"/>
          </p:cNvSpPr>
          <p:nvPr>
            <p:ph type="title" idx="9"/>
          </p:nvPr>
        </p:nvSpPr>
        <p:spPr>
          <a:xfrm>
            <a:off x="3433638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8" name="Google Shape;518;p63"/>
          <p:cNvSpPr txBox="1">
            <a:spLocks noGrp="1"/>
          </p:cNvSpPr>
          <p:nvPr>
            <p:ph type="subTitle" idx="13"/>
          </p:nvPr>
        </p:nvSpPr>
        <p:spPr>
          <a:xfrm>
            <a:off x="3433642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19" name="Google Shape;519;p63"/>
          <p:cNvSpPr txBox="1">
            <a:spLocks noGrp="1"/>
          </p:cNvSpPr>
          <p:nvPr>
            <p:ph type="title" idx="14"/>
          </p:nvPr>
        </p:nvSpPr>
        <p:spPr>
          <a:xfrm>
            <a:off x="6152988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0" name="Google Shape;520;p63"/>
          <p:cNvSpPr txBox="1">
            <a:spLocks noGrp="1"/>
          </p:cNvSpPr>
          <p:nvPr>
            <p:ph type="subTitle" idx="15"/>
          </p:nvPr>
        </p:nvSpPr>
        <p:spPr>
          <a:xfrm>
            <a:off x="6152996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521" name="Google Shape;521;p6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22" name="Google Shape;522;p63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3" name="Google Shape;523;p6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24" name="Google Shape;524;p6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6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6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7" name="Google Shape;527;p63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528" name="Google Shape;528;p63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529" name="Google Shape;529;p63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30" name="Google Shape;530;p63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531" name="Google Shape;531;p63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63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63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34" name="Google Shape;534;p63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4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64"/>
          <p:cNvSpPr txBox="1">
            <a:spLocks noGrp="1"/>
          </p:cNvSpPr>
          <p:nvPr>
            <p:ph type="title"/>
          </p:nvPr>
        </p:nvSpPr>
        <p:spPr>
          <a:xfrm>
            <a:off x="5059982" y="1531700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7" name="Google Shape;537;p64"/>
          <p:cNvSpPr txBox="1">
            <a:spLocks noGrp="1"/>
          </p:cNvSpPr>
          <p:nvPr>
            <p:ph type="subTitle" idx="1"/>
          </p:nvPr>
        </p:nvSpPr>
        <p:spPr>
          <a:xfrm>
            <a:off x="1520525" y="3734850"/>
            <a:ext cx="25635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64"/>
          <p:cNvSpPr txBox="1">
            <a:spLocks noGrp="1"/>
          </p:cNvSpPr>
          <p:nvPr>
            <p:ph type="subTitle" idx="2"/>
          </p:nvPr>
        </p:nvSpPr>
        <p:spPr>
          <a:xfrm>
            <a:off x="5059975" y="3734850"/>
            <a:ext cx="25635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64"/>
          <p:cNvSpPr txBox="1">
            <a:spLocks noGrp="1"/>
          </p:cNvSpPr>
          <p:nvPr>
            <p:ph type="title" idx="3"/>
          </p:nvPr>
        </p:nvSpPr>
        <p:spPr>
          <a:xfrm>
            <a:off x="1520525" y="1531700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40" name="Google Shape;540;p64"/>
          <p:cNvSpPr txBox="1">
            <a:spLocks noGrp="1"/>
          </p:cNvSpPr>
          <p:nvPr>
            <p:ph type="title" idx="4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41" name="Google Shape;541;p6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42" name="Google Shape;542;p6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3" name="Google Shape;543;p6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44" name="Google Shape;544;p6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6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6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7" name="Google Shape;547;p6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548" name="Google Shape;548;p6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549" name="Google Shape;549;p6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0" name="Google Shape;550;p6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551" name="Google Shape;551;p6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552;p6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6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54" name="Google Shape;554;p6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2_1"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5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7" name="Google Shape;557;p65"/>
          <p:cNvSpPr txBox="1">
            <a:spLocks noGrp="1"/>
          </p:cNvSpPr>
          <p:nvPr>
            <p:ph type="title" idx="2" hasCustomPrompt="1"/>
          </p:nvPr>
        </p:nvSpPr>
        <p:spPr>
          <a:xfrm>
            <a:off x="4457700" y="1326125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58" name="Google Shape;558;p65"/>
          <p:cNvSpPr txBox="1">
            <a:spLocks noGrp="1"/>
          </p:cNvSpPr>
          <p:nvPr>
            <p:ph type="subTitle" idx="1"/>
          </p:nvPr>
        </p:nvSpPr>
        <p:spPr>
          <a:xfrm>
            <a:off x="4457700" y="1787075"/>
            <a:ext cx="3229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65"/>
          <p:cNvSpPr txBox="1">
            <a:spLocks noGrp="1"/>
          </p:cNvSpPr>
          <p:nvPr>
            <p:ph type="title" idx="3" hasCustomPrompt="1"/>
          </p:nvPr>
        </p:nvSpPr>
        <p:spPr>
          <a:xfrm>
            <a:off x="4457700" y="2463350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60" name="Google Shape;560;p65"/>
          <p:cNvSpPr txBox="1">
            <a:spLocks noGrp="1"/>
          </p:cNvSpPr>
          <p:nvPr>
            <p:ph type="subTitle" idx="4"/>
          </p:nvPr>
        </p:nvSpPr>
        <p:spPr>
          <a:xfrm>
            <a:off x="4457700" y="2924300"/>
            <a:ext cx="3229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65"/>
          <p:cNvSpPr txBox="1">
            <a:spLocks noGrp="1"/>
          </p:cNvSpPr>
          <p:nvPr>
            <p:ph type="title" idx="5" hasCustomPrompt="1"/>
          </p:nvPr>
        </p:nvSpPr>
        <p:spPr>
          <a:xfrm>
            <a:off x="4457700" y="3600575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62" name="Google Shape;562;p65"/>
          <p:cNvSpPr txBox="1">
            <a:spLocks noGrp="1"/>
          </p:cNvSpPr>
          <p:nvPr>
            <p:ph type="subTitle" idx="6"/>
          </p:nvPr>
        </p:nvSpPr>
        <p:spPr>
          <a:xfrm>
            <a:off x="4457700" y="4061525"/>
            <a:ext cx="3229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 1">
  <p:cSld name="CUSTOM_2_1_1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66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66"/>
          <p:cNvSpPr txBox="1">
            <a:spLocks noGrp="1"/>
          </p:cNvSpPr>
          <p:nvPr>
            <p:ph type="title" idx="2" hasCustomPrompt="1"/>
          </p:nvPr>
        </p:nvSpPr>
        <p:spPr>
          <a:xfrm>
            <a:off x="4462551" y="1945300"/>
            <a:ext cx="1653900" cy="56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66" name="Google Shape;566;p66"/>
          <p:cNvSpPr txBox="1">
            <a:spLocks noGrp="1"/>
          </p:cNvSpPr>
          <p:nvPr>
            <p:ph type="title" idx="3" hasCustomPrompt="1"/>
          </p:nvPr>
        </p:nvSpPr>
        <p:spPr>
          <a:xfrm>
            <a:off x="3027550" y="1793256"/>
            <a:ext cx="1653900" cy="56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67" name="Google Shape;567;p66"/>
          <p:cNvSpPr txBox="1">
            <a:spLocks noGrp="1"/>
          </p:cNvSpPr>
          <p:nvPr>
            <p:ph type="subTitle" idx="1"/>
          </p:nvPr>
        </p:nvSpPr>
        <p:spPr>
          <a:xfrm>
            <a:off x="6153000" y="3699450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68" name="Google Shape;568;p66"/>
          <p:cNvSpPr txBox="1">
            <a:spLocks noGrp="1"/>
          </p:cNvSpPr>
          <p:nvPr>
            <p:ph type="title" idx="4" hasCustomPrompt="1"/>
          </p:nvPr>
        </p:nvSpPr>
        <p:spPr>
          <a:xfrm>
            <a:off x="3361005" y="3383200"/>
            <a:ext cx="1653900" cy="56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69" name="Google Shape;569;p66"/>
          <p:cNvSpPr txBox="1">
            <a:spLocks noGrp="1"/>
          </p:cNvSpPr>
          <p:nvPr>
            <p:ph type="subTitle" idx="5"/>
          </p:nvPr>
        </p:nvSpPr>
        <p:spPr>
          <a:xfrm>
            <a:off x="714300" y="2780363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70" name="Google Shape;570;p66"/>
          <p:cNvSpPr txBox="1">
            <a:spLocks noGrp="1"/>
          </p:cNvSpPr>
          <p:nvPr>
            <p:ph type="title" idx="6"/>
          </p:nvPr>
        </p:nvSpPr>
        <p:spPr>
          <a:xfrm>
            <a:off x="6153000" y="329212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71" name="Google Shape;571;p66"/>
          <p:cNvSpPr txBox="1">
            <a:spLocks noGrp="1"/>
          </p:cNvSpPr>
          <p:nvPr>
            <p:ph type="title" idx="7"/>
          </p:nvPr>
        </p:nvSpPr>
        <p:spPr>
          <a:xfrm>
            <a:off x="714300" y="2373038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72" name="Google Shape;572;p66"/>
          <p:cNvSpPr txBox="1">
            <a:spLocks noGrp="1"/>
          </p:cNvSpPr>
          <p:nvPr>
            <p:ph type="subTitle" idx="8"/>
          </p:nvPr>
        </p:nvSpPr>
        <p:spPr>
          <a:xfrm>
            <a:off x="6153000" y="1988063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66"/>
          <p:cNvSpPr txBox="1">
            <a:spLocks noGrp="1"/>
          </p:cNvSpPr>
          <p:nvPr>
            <p:ph type="title" idx="9"/>
          </p:nvPr>
        </p:nvSpPr>
        <p:spPr>
          <a:xfrm>
            <a:off x="6153000" y="1580738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67"/>
          <p:cNvSpPr txBox="1">
            <a:spLocks noGrp="1"/>
          </p:cNvSpPr>
          <p:nvPr>
            <p:ph type="title"/>
          </p:nvPr>
        </p:nvSpPr>
        <p:spPr>
          <a:xfrm>
            <a:off x="3047300" y="3284538"/>
            <a:ext cx="2807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76" name="Google Shape;576;p67"/>
          <p:cNvSpPr txBox="1">
            <a:spLocks noGrp="1"/>
          </p:cNvSpPr>
          <p:nvPr>
            <p:ph type="subTitle" idx="1"/>
          </p:nvPr>
        </p:nvSpPr>
        <p:spPr>
          <a:xfrm>
            <a:off x="2436350" y="1804848"/>
            <a:ext cx="4029600" cy="14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_1"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8" name="Google Shape;578;p6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79" name="Google Shape;579;p68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0" name="Google Shape;580;p6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81" name="Google Shape;581;p6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6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6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4" name="Google Shape;584;p68"/>
          <p:cNvSpPr txBox="1">
            <a:spLocks noGrp="1"/>
          </p:cNvSpPr>
          <p:nvPr>
            <p:ph type="title"/>
          </p:nvPr>
        </p:nvSpPr>
        <p:spPr>
          <a:xfrm>
            <a:off x="4896300" y="1504950"/>
            <a:ext cx="3533400" cy="74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85" name="Google Shape;585;p68"/>
          <p:cNvSpPr txBox="1">
            <a:spLocks noGrp="1"/>
          </p:cNvSpPr>
          <p:nvPr>
            <p:ph type="subTitle" idx="1"/>
          </p:nvPr>
        </p:nvSpPr>
        <p:spPr>
          <a:xfrm>
            <a:off x="4905375" y="2368275"/>
            <a:ext cx="3533400" cy="11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_1_1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oogle Shape;587;p6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88" name="Google Shape;588;p6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9" name="Google Shape;589;p6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90" name="Google Shape;590;p6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6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6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3" name="Google Shape;593;p69"/>
          <p:cNvSpPr txBox="1">
            <a:spLocks noGrp="1"/>
          </p:cNvSpPr>
          <p:nvPr>
            <p:ph type="title"/>
          </p:nvPr>
        </p:nvSpPr>
        <p:spPr>
          <a:xfrm>
            <a:off x="714300" y="1398525"/>
            <a:ext cx="34224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94" name="Google Shape;594;p69"/>
          <p:cNvSpPr txBox="1">
            <a:spLocks noGrp="1"/>
          </p:cNvSpPr>
          <p:nvPr>
            <p:ph type="subTitle" idx="1"/>
          </p:nvPr>
        </p:nvSpPr>
        <p:spPr>
          <a:xfrm>
            <a:off x="723225" y="2368275"/>
            <a:ext cx="3077400" cy="11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_1_1_1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70"/>
          <p:cNvSpPr txBox="1">
            <a:spLocks noGrp="1"/>
          </p:cNvSpPr>
          <p:nvPr>
            <p:ph type="title"/>
          </p:nvPr>
        </p:nvSpPr>
        <p:spPr>
          <a:xfrm>
            <a:off x="714300" y="2054525"/>
            <a:ext cx="34224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97" name="Google Shape;597;p70"/>
          <p:cNvSpPr txBox="1">
            <a:spLocks noGrp="1"/>
          </p:cNvSpPr>
          <p:nvPr>
            <p:ph type="subTitle" idx="1"/>
          </p:nvPr>
        </p:nvSpPr>
        <p:spPr>
          <a:xfrm>
            <a:off x="723225" y="3024275"/>
            <a:ext cx="2896200" cy="10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598" name="Google Shape;598;p7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99" name="Google Shape;599;p7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0" name="Google Shape;600;p7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601" name="Google Shape;601;p7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7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7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4" name="Google Shape;604;p7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605" name="Google Shape;605;p7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606" name="Google Shape;606;p7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7" name="Google Shape;607;p7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608" name="Google Shape;608;p7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7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7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11" name="Google Shape;611;p7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_1_1_1"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" name="Google Shape;613;p7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614" name="Google Shape;614;p71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5" name="Google Shape;615;p7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616" name="Google Shape;616;p7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7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7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9" name="Google Shape;619;p71"/>
          <p:cNvSpPr txBox="1">
            <a:spLocks noGrp="1"/>
          </p:cNvSpPr>
          <p:nvPr>
            <p:ph type="subTitle" idx="1"/>
          </p:nvPr>
        </p:nvSpPr>
        <p:spPr>
          <a:xfrm>
            <a:off x="714300" y="1443625"/>
            <a:ext cx="7715400" cy="31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620" name="Google Shape;620;p7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72"/>
          <p:cNvGrpSpPr/>
          <p:nvPr/>
        </p:nvGrpSpPr>
        <p:grpSpPr>
          <a:xfrm flipH="1">
            <a:off x="214694" y="123860"/>
            <a:ext cx="8552969" cy="4510486"/>
            <a:chOff x="45421" y="890559"/>
            <a:chExt cx="6688800" cy="3527400"/>
          </a:xfrm>
        </p:grpSpPr>
        <p:sp>
          <p:nvSpPr>
            <p:cNvPr id="623" name="Google Shape;623;p72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72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72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72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72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72"/>
          <p:cNvGrpSpPr/>
          <p:nvPr/>
        </p:nvGrpSpPr>
        <p:grpSpPr>
          <a:xfrm flipH="1">
            <a:off x="394192" y="461737"/>
            <a:ext cx="8552969" cy="4510486"/>
            <a:chOff x="45421" y="890559"/>
            <a:chExt cx="6688800" cy="3527400"/>
          </a:xfrm>
        </p:grpSpPr>
        <p:sp>
          <p:nvSpPr>
            <p:cNvPr id="629" name="Google Shape;629;p72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72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72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72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72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4" name="Google Shape;634;p72"/>
          <p:cNvSpPr txBox="1">
            <a:spLocks noGrp="1"/>
          </p:cNvSpPr>
          <p:nvPr>
            <p:ph type="title"/>
          </p:nvPr>
        </p:nvSpPr>
        <p:spPr>
          <a:xfrm>
            <a:off x="1019175" y="808600"/>
            <a:ext cx="3552900" cy="103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6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5" name="Google Shape;635;p72"/>
          <p:cNvSpPr txBox="1">
            <a:spLocks noGrp="1"/>
          </p:cNvSpPr>
          <p:nvPr>
            <p:ph type="subTitle" idx="1"/>
          </p:nvPr>
        </p:nvSpPr>
        <p:spPr>
          <a:xfrm>
            <a:off x="1019175" y="1789000"/>
            <a:ext cx="3552900" cy="11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36" name="Google Shape;636;p72"/>
          <p:cNvSpPr txBox="1"/>
          <p:nvPr/>
        </p:nvSpPr>
        <p:spPr>
          <a:xfrm>
            <a:off x="1019175" y="3812950"/>
            <a:ext cx="342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ko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ko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ko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8" name="Google Shape;638;p7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639" name="Google Shape;639;p73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0" name="Google Shape;640;p7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641" name="Google Shape;641;p7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7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7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5" name="Google Shape;645;p7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646" name="Google Shape;646;p7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" name="Google Shape;647;p7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648" name="Google Shape;648;p7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7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7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51" name="Google Shape;651;p7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652" name="Google Shape;652;p7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653" name="Google Shape;653;p7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4" name="Google Shape;654;p7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655" name="Google Shape;655;p7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7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7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58" name="Google Shape;658;p7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59" name="Google Shape;659;p74"/>
          <p:cNvGrpSpPr/>
          <p:nvPr/>
        </p:nvGrpSpPr>
        <p:grpSpPr>
          <a:xfrm>
            <a:off x="157050" y="405675"/>
            <a:ext cx="8986935" cy="4747800"/>
            <a:chOff x="104746" y="204750"/>
            <a:chExt cx="8986935" cy="4747800"/>
          </a:xfrm>
        </p:grpSpPr>
        <p:grpSp>
          <p:nvGrpSpPr>
            <p:cNvPr id="660" name="Google Shape;660;p74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661" name="Google Shape;661;p74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62" name="Google Shape;662;p7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663" name="Google Shape;663;p7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664;p7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665;p7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66" name="Google Shape;666;p74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76"/>
          <p:cNvSpPr txBox="1">
            <a:spLocks noGrp="1"/>
          </p:cNvSpPr>
          <p:nvPr>
            <p:ph type="ctrTitle"/>
          </p:nvPr>
        </p:nvSpPr>
        <p:spPr>
          <a:xfrm>
            <a:off x="714300" y="951300"/>
            <a:ext cx="4328700" cy="23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73" name="Google Shape;673;p76"/>
          <p:cNvSpPr txBox="1">
            <a:spLocks noGrp="1"/>
          </p:cNvSpPr>
          <p:nvPr>
            <p:ph type="subTitle" idx="1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77"/>
          <p:cNvSpPr txBox="1">
            <a:spLocks noGrp="1"/>
          </p:cNvSpPr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76" name="Google Shape;676;p77"/>
          <p:cNvSpPr txBox="1">
            <a:spLocks noGrp="1"/>
          </p:cNvSpPr>
          <p:nvPr>
            <p:ph type="subTitle" idx="1"/>
          </p:nvPr>
        </p:nvSpPr>
        <p:spPr>
          <a:xfrm>
            <a:off x="714300" y="3453150"/>
            <a:ext cx="2521800" cy="5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77"/>
          <p:cNvSpPr txBox="1">
            <a:spLocks noGrp="1"/>
          </p:cNvSpPr>
          <p:nvPr>
            <p:ph type="title" idx="2" hasCustomPrompt="1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9" name="Google Shape;679;p7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680" name="Google Shape;680;p78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1" name="Google Shape;681;p7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682" name="Google Shape;682;p7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7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7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5" name="Google Shape;685;p78"/>
          <p:cNvSpPr txBox="1">
            <a:spLocks noGrp="1"/>
          </p:cNvSpPr>
          <p:nvPr>
            <p:ph type="subTitle" idx="1"/>
          </p:nvPr>
        </p:nvSpPr>
        <p:spPr>
          <a:xfrm>
            <a:off x="714300" y="1206800"/>
            <a:ext cx="7715400" cy="33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686" name="Google Shape;686;p78"/>
          <p:cNvSpPr txBox="1">
            <a:spLocks noGrp="1"/>
          </p:cNvSpPr>
          <p:nvPr>
            <p:ph type="title"/>
          </p:nvPr>
        </p:nvSpPr>
        <p:spPr>
          <a:xfrm>
            <a:off x="714300" y="54085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87" name="Google Shape;687;p78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688" name="Google Shape;688;p78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689" name="Google Shape;689;p78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0" name="Google Shape;690;p78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691" name="Google Shape;691;p78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78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78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94" name="Google Shape;694;p78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79"/>
          <p:cNvSpPr txBox="1">
            <a:spLocks noGrp="1"/>
          </p:cNvSpPr>
          <p:nvPr>
            <p:ph type="title"/>
          </p:nvPr>
        </p:nvSpPr>
        <p:spPr>
          <a:xfrm>
            <a:off x="5059982" y="2360375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p79"/>
          <p:cNvSpPr txBox="1">
            <a:spLocks noGrp="1"/>
          </p:cNvSpPr>
          <p:nvPr>
            <p:ph type="subTitle" idx="1"/>
          </p:nvPr>
        </p:nvSpPr>
        <p:spPr>
          <a:xfrm>
            <a:off x="1518675" y="3010950"/>
            <a:ext cx="25635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p79"/>
          <p:cNvSpPr txBox="1">
            <a:spLocks noGrp="1"/>
          </p:cNvSpPr>
          <p:nvPr>
            <p:ph type="subTitle" idx="2"/>
          </p:nvPr>
        </p:nvSpPr>
        <p:spPr>
          <a:xfrm>
            <a:off x="5059976" y="3010950"/>
            <a:ext cx="25635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99" name="Google Shape;699;p79"/>
          <p:cNvSpPr txBox="1">
            <a:spLocks noGrp="1"/>
          </p:cNvSpPr>
          <p:nvPr>
            <p:ph type="title" idx="3"/>
          </p:nvPr>
        </p:nvSpPr>
        <p:spPr>
          <a:xfrm>
            <a:off x="1518675" y="2360375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80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02" name="Google Shape;702;p8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703" name="Google Shape;703;p8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4" name="Google Shape;704;p8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705" name="Google Shape;705;p8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8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8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81"/>
          <p:cNvSpPr txBox="1">
            <a:spLocks noGrp="1"/>
          </p:cNvSpPr>
          <p:nvPr>
            <p:ph type="subTitle" idx="1"/>
          </p:nvPr>
        </p:nvSpPr>
        <p:spPr>
          <a:xfrm>
            <a:off x="714300" y="1806875"/>
            <a:ext cx="3789000" cy="26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710" name="Google Shape;710;p81"/>
          <p:cNvSpPr txBox="1">
            <a:spLocks noGrp="1"/>
          </p:cNvSpPr>
          <p:nvPr>
            <p:ph type="title"/>
          </p:nvPr>
        </p:nvSpPr>
        <p:spPr>
          <a:xfrm>
            <a:off x="714300" y="1068850"/>
            <a:ext cx="30021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82"/>
          <p:cNvSpPr txBox="1">
            <a:spLocks noGrp="1"/>
          </p:cNvSpPr>
          <p:nvPr>
            <p:ph type="title"/>
          </p:nvPr>
        </p:nvSpPr>
        <p:spPr>
          <a:xfrm>
            <a:off x="2321475" y="2020138"/>
            <a:ext cx="4041000" cy="17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83"/>
          <p:cNvSpPr txBox="1">
            <a:spLocks noGrp="1"/>
          </p:cNvSpPr>
          <p:nvPr>
            <p:ph type="title"/>
          </p:nvPr>
        </p:nvSpPr>
        <p:spPr>
          <a:xfrm>
            <a:off x="4189800" y="1398513"/>
            <a:ext cx="42399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15" name="Google Shape;715;p83"/>
          <p:cNvSpPr txBox="1">
            <a:spLocks noGrp="1"/>
          </p:cNvSpPr>
          <p:nvPr>
            <p:ph type="subTitle" idx="1"/>
          </p:nvPr>
        </p:nvSpPr>
        <p:spPr>
          <a:xfrm>
            <a:off x="5016225" y="2368275"/>
            <a:ext cx="3422400" cy="14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716" name="Google Shape;716;p8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717" name="Google Shape;717;p83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8" name="Google Shape;718;p8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719" name="Google Shape;719;p8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8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8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2" name="Google Shape;722;p83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723" name="Google Shape;723;p83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724" name="Google Shape;724;p83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25" name="Google Shape;725;p83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726" name="Google Shape;726;p83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83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83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729" name="Google Shape;729;p83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84"/>
          <p:cNvSpPr txBox="1">
            <a:spLocks noGrp="1"/>
          </p:cNvSpPr>
          <p:nvPr>
            <p:ph type="title"/>
          </p:nvPr>
        </p:nvSpPr>
        <p:spPr>
          <a:xfrm>
            <a:off x="4139225" y="3145613"/>
            <a:ext cx="4290900" cy="11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85"/>
          <p:cNvSpPr txBox="1">
            <a:spLocks noGrp="1"/>
          </p:cNvSpPr>
          <p:nvPr>
            <p:ph type="title" hasCustomPrompt="1"/>
          </p:nvPr>
        </p:nvSpPr>
        <p:spPr>
          <a:xfrm>
            <a:off x="1636500" y="2097350"/>
            <a:ext cx="6213900" cy="11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734" name="Google Shape;734;p85"/>
          <p:cNvSpPr txBox="1">
            <a:spLocks noGrp="1"/>
          </p:cNvSpPr>
          <p:nvPr>
            <p:ph type="subTitle" idx="1"/>
          </p:nvPr>
        </p:nvSpPr>
        <p:spPr>
          <a:xfrm>
            <a:off x="2133600" y="3310675"/>
            <a:ext cx="52197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87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p87"/>
          <p:cNvSpPr txBox="1">
            <a:spLocks noGrp="1"/>
          </p:cNvSpPr>
          <p:nvPr>
            <p:ph type="title" idx="2"/>
          </p:nvPr>
        </p:nvSpPr>
        <p:spPr>
          <a:xfrm>
            <a:off x="1662000" y="15368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40" name="Google Shape;740;p87"/>
          <p:cNvSpPr txBox="1">
            <a:spLocks noGrp="1"/>
          </p:cNvSpPr>
          <p:nvPr>
            <p:ph type="title" idx="3" hasCustomPrompt="1"/>
          </p:nvPr>
        </p:nvSpPr>
        <p:spPr>
          <a:xfrm>
            <a:off x="76687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41" name="Google Shape;741;p87"/>
          <p:cNvSpPr txBox="1">
            <a:spLocks noGrp="1"/>
          </p:cNvSpPr>
          <p:nvPr>
            <p:ph type="subTitle" idx="1"/>
          </p:nvPr>
        </p:nvSpPr>
        <p:spPr>
          <a:xfrm>
            <a:off x="1662000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42" name="Google Shape;742;p87"/>
          <p:cNvSpPr txBox="1">
            <a:spLocks noGrp="1"/>
          </p:cNvSpPr>
          <p:nvPr>
            <p:ph type="title" idx="4"/>
          </p:nvPr>
        </p:nvSpPr>
        <p:spPr>
          <a:xfrm>
            <a:off x="1662000" y="30989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43" name="Google Shape;743;p87"/>
          <p:cNvSpPr txBox="1">
            <a:spLocks noGrp="1"/>
          </p:cNvSpPr>
          <p:nvPr>
            <p:ph type="title" idx="5" hasCustomPrompt="1"/>
          </p:nvPr>
        </p:nvSpPr>
        <p:spPr>
          <a:xfrm>
            <a:off x="766725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44" name="Google Shape;744;p87"/>
          <p:cNvSpPr txBox="1">
            <a:spLocks noGrp="1"/>
          </p:cNvSpPr>
          <p:nvPr>
            <p:ph type="subTitle" idx="6"/>
          </p:nvPr>
        </p:nvSpPr>
        <p:spPr>
          <a:xfrm>
            <a:off x="1662000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45" name="Google Shape;745;p87"/>
          <p:cNvSpPr txBox="1">
            <a:spLocks noGrp="1"/>
          </p:cNvSpPr>
          <p:nvPr>
            <p:ph type="title" idx="7"/>
          </p:nvPr>
        </p:nvSpPr>
        <p:spPr>
          <a:xfrm>
            <a:off x="5652975" y="15368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46" name="Google Shape;746;p87"/>
          <p:cNvSpPr txBox="1">
            <a:spLocks noGrp="1"/>
          </p:cNvSpPr>
          <p:nvPr>
            <p:ph type="title" idx="8" hasCustomPrompt="1"/>
          </p:nvPr>
        </p:nvSpPr>
        <p:spPr>
          <a:xfrm>
            <a:off x="475762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47" name="Google Shape;747;p87"/>
          <p:cNvSpPr txBox="1">
            <a:spLocks noGrp="1"/>
          </p:cNvSpPr>
          <p:nvPr>
            <p:ph type="subTitle" idx="9"/>
          </p:nvPr>
        </p:nvSpPr>
        <p:spPr>
          <a:xfrm>
            <a:off x="5652975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48" name="Google Shape;748;p87"/>
          <p:cNvSpPr txBox="1">
            <a:spLocks noGrp="1"/>
          </p:cNvSpPr>
          <p:nvPr>
            <p:ph type="title" idx="13"/>
          </p:nvPr>
        </p:nvSpPr>
        <p:spPr>
          <a:xfrm>
            <a:off x="5652975" y="30989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49" name="Google Shape;749;p87"/>
          <p:cNvSpPr txBox="1">
            <a:spLocks noGrp="1"/>
          </p:cNvSpPr>
          <p:nvPr>
            <p:ph type="title" idx="14" hasCustomPrompt="1"/>
          </p:nvPr>
        </p:nvSpPr>
        <p:spPr>
          <a:xfrm>
            <a:off x="4757700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50" name="Google Shape;750;p87"/>
          <p:cNvSpPr txBox="1">
            <a:spLocks noGrp="1"/>
          </p:cNvSpPr>
          <p:nvPr>
            <p:ph type="subTitle" idx="15"/>
          </p:nvPr>
        </p:nvSpPr>
        <p:spPr>
          <a:xfrm>
            <a:off x="5652975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88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3" name="Google Shape;753;p88"/>
          <p:cNvSpPr txBox="1">
            <a:spLocks noGrp="1"/>
          </p:cNvSpPr>
          <p:nvPr>
            <p:ph type="title" idx="2"/>
          </p:nvPr>
        </p:nvSpPr>
        <p:spPr>
          <a:xfrm>
            <a:off x="71430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4" name="Google Shape;754;p88"/>
          <p:cNvSpPr txBox="1">
            <a:spLocks noGrp="1"/>
          </p:cNvSpPr>
          <p:nvPr>
            <p:ph type="subTitle" idx="1"/>
          </p:nvPr>
        </p:nvSpPr>
        <p:spPr>
          <a:xfrm>
            <a:off x="71430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55" name="Google Shape;755;p88"/>
          <p:cNvSpPr txBox="1">
            <a:spLocks noGrp="1"/>
          </p:cNvSpPr>
          <p:nvPr>
            <p:ph type="title" idx="3"/>
          </p:nvPr>
        </p:nvSpPr>
        <p:spPr>
          <a:xfrm>
            <a:off x="343365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6" name="Google Shape;756;p88"/>
          <p:cNvSpPr txBox="1">
            <a:spLocks noGrp="1"/>
          </p:cNvSpPr>
          <p:nvPr>
            <p:ph type="subTitle" idx="4"/>
          </p:nvPr>
        </p:nvSpPr>
        <p:spPr>
          <a:xfrm>
            <a:off x="343365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57" name="Google Shape;757;p88"/>
          <p:cNvSpPr txBox="1">
            <a:spLocks noGrp="1"/>
          </p:cNvSpPr>
          <p:nvPr>
            <p:ph type="title" idx="5"/>
          </p:nvPr>
        </p:nvSpPr>
        <p:spPr>
          <a:xfrm>
            <a:off x="615300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8" name="Google Shape;758;p88"/>
          <p:cNvSpPr txBox="1">
            <a:spLocks noGrp="1"/>
          </p:cNvSpPr>
          <p:nvPr>
            <p:ph type="subTitle" idx="6"/>
          </p:nvPr>
        </p:nvSpPr>
        <p:spPr>
          <a:xfrm>
            <a:off x="615300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759" name="Google Shape;759;p8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760" name="Google Shape;760;p88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1" name="Google Shape;761;p8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762" name="Google Shape;762;p8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8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8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89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89"/>
          <p:cNvSpPr txBox="1">
            <a:spLocks noGrp="1"/>
          </p:cNvSpPr>
          <p:nvPr>
            <p:ph type="title" idx="2"/>
          </p:nvPr>
        </p:nvSpPr>
        <p:spPr>
          <a:xfrm>
            <a:off x="778688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68" name="Google Shape;768;p89"/>
          <p:cNvSpPr txBox="1">
            <a:spLocks noGrp="1"/>
          </p:cNvSpPr>
          <p:nvPr>
            <p:ph type="subTitle" idx="1"/>
          </p:nvPr>
        </p:nvSpPr>
        <p:spPr>
          <a:xfrm>
            <a:off x="778688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89"/>
          <p:cNvSpPr txBox="1">
            <a:spLocks noGrp="1"/>
          </p:cNvSpPr>
          <p:nvPr>
            <p:ph type="title" idx="3"/>
          </p:nvPr>
        </p:nvSpPr>
        <p:spPr>
          <a:xfrm>
            <a:off x="3468525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0" name="Google Shape;770;p89"/>
          <p:cNvSpPr txBox="1">
            <a:spLocks noGrp="1"/>
          </p:cNvSpPr>
          <p:nvPr>
            <p:ph type="subTitle" idx="4"/>
          </p:nvPr>
        </p:nvSpPr>
        <p:spPr>
          <a:xfrm>
            <a:off x="3468525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71" name="Google Shape;771;p89"/>
          <p:cNvSpPr txBox="1">
            <a:spLocks noGrp="1"/>
          </p:cNvSpPr>
          <p:nvPr>
            <p:ph type="title" idx="5"/>
          </p:nvPr>
        </p:nvSpPr>
        <p:spPr>
          <a:xfrm>
            <a:off x="6160753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2" name="Google Shape;772;p89"/>
          <p:cNvSpPr txBox="1">
            <a:spLocks noGrp="1"/>
          </p:cNvSpPr>
          <p:nvPr>
            <p:ph type="subTitle" idx="6"/>
          </p:nvPr>
        </p:nvSpPr>
        <p:spPr>
          <a:xfrm>
            <a:off x="6160753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1"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90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5" name="Google Shape;775;p90"/>
          <p:cNvSpPr txBox="1">
            <a:spLocks noGrp="1"/>
          </p:cNvSpPr>
          <p:nvPr>
            <p:ph type="title" idx="2"/>
          </p:nvPr>
        </p:nvSpPr>
        <p:spPr>
          <a:xfrm>
            <a:off x="5716125" y="3559175"/>
            <a:ext cx="2726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6" name="Google Shape;776;p90"/>
          <p:cNvSpPr txBox="1">
            <a:spLocks noGrp="1"/>
          </p:cNvSpPr>
          <p:nvPr>
            <p:ph type="subTitle" idx="1"/>
          </p:nvPr>
        </p:nvSpPr>
        <p:spPr>
          <a:xfrm>
            <a:off x="5716125" y="3955900"/>
            <a:ext cx="27264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p90"/>
          <p:cNvSpPr txBox="1">
            <a:spLocks noGrp="1"/>
          </p:cNvSpPr>
          <p:nvPr>
            <p:ph type="title" idx="3"/>
          </p:nvPr>
        </p:nvSpPr>
        <p:spPr>
          <a:xfrm>
            <a:off x="5716134" y="2238450"/>
            <a:ext cx="2726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8" name="Google Shape;778;p90"/>
          <p:cNvSpPr txBox="1">
            <a:spLocks noGrp="1"/>
          </p:cNvSpPr>
          <p:nvPr>
            <p:ph type="subTitle" idx="4"/>
          </p:nvPr>
        </p:nvSpPr>
        <p:spPr>
          <a:xfrm>
            <a:off x="5716134" y="2635175"/>
            <a:ext cx="27264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79" name="Google Shape;779;p90"/>
          <p:cNvSpPr txBox="1">
            <a:spLocks noGrp="1"/>
          </p:cNvSpPr>
          <p:nvPr>
            <p:ph type="title" idx="5"/>
          </p:nvPr>
        </p:nvSpPr>
        <p:spPr>
          <a:xfrm>
            <a:off x="5716118" y="917725"/>
            <a:ext cx="2726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0" name="Google Shape;780;p90"/>
          <p:cNvSpPr txBox="1">
            <a:spLocks noGrp="1"/>
          </p:cNvSpPr>
          <p:nvPr>
            <p:ph type="subTitle" idx="6"/>
          </p:nvPr>
        </p:nvSpPr>
        <p:spPr>
          <a:xfrm>
            <a:off x="5716118" y="1314450"/>
            <a:ext cx="27264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781" name="Google Shape;781;p9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782" name="Google Shape;782;p9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3" name="Google Shape;783;p9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784" name="Google Shape;784;p9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9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9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9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9" name="Google Shape;789;p91"/>
          <p:cNvSpPr txBox="1">
            <a:spLocks noGrp="1"/>
          </p:cNvSpPr>
          <p:nvPr>
            <p:ph type="title" idx="2"/>
          </p:nvPr>
        </p:nvSpPr>
        <p:spPr>
          <a:xfrm>
            <a:off x="1764375" y="1536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0" name="Google Shape;790;p91"/>
          <p:cNvSpPr txBox="1">
            <a:spLocks noGrp="1"/>
          </p:cNvSpPr>
          <p:nvPr>
            <p:ph type="subTitle" idx="1"/>
          </p:nvPr>
        </p:nvSpPr>
        <p:spPr>
          <a:xfrm>
            <a:off x="1764375" y="1933575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p91"/>
          <p:cNvSpPr txBox="1">
            <a:spLocks noGrp="1"/>
          </p:cNvSpPr>
          <p:nvPr>
            <p:ph type="title" idx="3"/>
          </p:nvPr>
        </p:nvSpPr>
        <p:spPr>
          <a:xfrm>
            <a:off x="1764375" y="3098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2" name="Google Shape;792;p91"/>
          <p:cNvSpPr txBox="1">
            <a:spLocks noGrp="1"/>
          </p:cNvSpPr>
          <p:nvPr>
            <p:ph type="subTitle" idx="4"/>
          </p:nvPr>
        </p:nvSpPr>
        <p:spPr>
          <a:xfrm>
            <a:off x="1764375" y="3495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93" name="Google Shape;793;p91"/>
          <p:cNvSpPr txBox="1">
            <a:spLocks noGrp="1"/>
          </p:cNvSpPr>
          <p:nvPr>
            <p:ph type="title" idx="5"/>
          </p:nvPr>
        </p:nvSpPr>
        <p:spPr>
          <a:xfrm>
            <a:off x="5874375" y="1536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4" name="Google Shape;794;p91"/>
          <p:cNvSpPr txBox="1">
            <a:spLocks noGrp="1"/>
          </p:cNvSpPr>
          <p:nvPr>
            <p:ph type="subTitle" idx="6"/>
          </p:nvPr>
        </p:nvSpPr>
        <p:spPr>
          <a:xfrm>
            <a:off x="5874375" y="1933575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95" name="Google Shape;795;p91"/>
          <p:cNvSpPr txBox="1">
            <a:spLocks noGrp="1"/>
          </p:cNvSpPr>
          <p:nvPr>
            <p:ph type="title" idx="7"/>
          </p:nvPr>
        </p:nvSpPr>
        <p:spPr>
          <a:xfrm>
            <a:off x="5874375" y="3098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6" name="Google Shape;796;p91"/>
          <p:cNvSpPr txBox="1">
            <a:spLocks noGrp="1"/>
          </p:cNvSpPr>
          <p:nvPr>
            <p:ph type="subTitle" idx="8"/>
          </p:nvPr>
        </p:nvSpPr>
        <p:spPr>
          <a:xfrm>
            <a:off x="5874375" y="3495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797" name="Google Shape;797;p9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798" name="Google Shape;798;p91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9" name="Google Shape;799;p9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800" name="Google Shape;800;p9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9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9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2_3"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92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5" name="Google Shape;805;p92"/>
          <p:cNvSpPr txBox="1">
            <a:spLocks noGrp="1"/>
          </p:cNvSpPr>
          <p:nvPr>
            <p:ph type="title" idx="2"/>
          </p:nvPr>
        </p:nvSpPr>
        <p:spPr>
          <a:xfrm>
            <a:off x="1378650" y="213620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06" name="Google Shape;806;p92"/>
          <p:cNvSpPr txBox="1">
            <a:spLocks noGrp="1"/>
          </p:cNvSpPr>
          <p:nvPr>
            <p:ph type="subTitle" idx="1"/>
          </p:nvPr>
        </p:nvSpPr>
        <p:spPr>
          <a:xfrm>
            <a:off x="1378650" y="1593500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07" name="Google Shape;807;p92"/>
          <p:cNvSpPr txBox="1">
            <a:spLocks noGrp="1"/>
          </p:cNvSpPr>
          <p:nvPr>
            <p:ph type="title" idx="3"/>
          </p:nvPr>
        </p:nvSpPr>
        <p:spPr>
          <a:xfrm>
            <a:off x="1378650" y="39173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08" name="Google Shape;808;p92"/>
          <p:cNvSpPr txBox="1">
            <a:spLocks noGrp="1"/>
          </p:cNvSpPr>
          <p:nvPr>
            <p:ph type="subTitle" idx="4"/>
          </p:nvPr>
        </p:nvSpPr>
        <p:spPr>
          <a:xfrm>
            <a:off x="1378650" y="3374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09" name="Google Shape;809;p92"/>
          <p:cNvSpPr txBox="1">
            <a:spLocks noGrp="1"/>
          </p:cNvSpPr>
          <p:nvPr>
            <p:ph type="title" idx="5"/>
          </p:nvPr>
        </p:nvSpPr>
        <p:spPr>
          <a:xfrm>
            <a:off x="5488650" y="213620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0" name="Google Shape;810;p92"/>
          <p:cNvSpPr txBox="1">
            <a:spLocks noGrp="1"/>
          </p:cNvSpPr>
          <p:nvPr>
            <p:ph type="subTitle" idx="6"/>
          </p:nvPr>
        </p:nvSpPr>
        <p:spPr>
          <a:xfrm>
            <a:off x="5488650" y="1593500"/>
            <a:ext cx="22767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11" name="Google Shape;811;p92"/>
          <p:cNvSpPr txBox="1">
            <a:spLocks noGrp="1"/>
          </p:cNvSpPr>
          <p:nvPr>
            <p:ph type="title" idx="7"/>
          </p:nvPr>
        </p:nvSpPr>
        <p:spPr>
          <a:xfrm>
            <a:off x="5488650" y="39173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2" name="Google Shape;812;p92"/>
          <p:cNvSpPr txBox="1">
            <a:spLocks noGrp="1"/>
          </p:cNvSpPr>
          <p:nvPr>
            <p:ph type="subTitle" idx="8"/>
          </p:nvPr>
        </p:nvSpPr>
        <p:spPr>
          <a:xfrm>
            <a:off x="5488650" y="3374675"/>
            <a:ext cx="2276700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2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93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93"/>
          <p:cNvSpPr txBox="1">
            <a:spLocks noGrp="1"/>
          </p:cNvSpPr>
          <p:nvPr>
            <p:ph type="title" idx="2"/>
          </p:nvPr>
        </p:nvSpPr>
        <p:spPr>
          <a:xfrm>
            <a:off x="714300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6" name="Google Shape;816;p93"/>
          <p:cNvSpPr txBox="1">
            <a:spLocks noGrp="1"/>
          </p:cNvSpPr>
          <p:nvPr>
            <p:ph type="subTitle" idx="1"/>
          </p:nvPr>
        </p:nvSpPr>
        <p:spPr>
          <a:xfrm>
            <a:off x="714300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93"/>
          <p:cNvSpPr txBox="1">
            <a:spLocks noGrp="1"/>
          </p:cNvSpPr>
          <p:nvPr>
            <p:ph type="title" idx="3"/>
          </p:nvPr>
        </p:nvSpPr>
        <p:spPr>
          <a:xfrm>
            <a:off x="3433638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8" name="Google Shape;818;p93"/>
          <p:cNvSpPr txBox="1">
            <a:spLocks noGrp="1"/>
          </p:cNvSpPr>
          <p:nvPr>
            <p:ph type="subTitle" idx="4"/>
          </p:nvPr>
        </p:nvSpPr>
        <p:spPr>
          <a:xfrm>
            <a:off x="3433642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93"/>
          <p:cNvSpPr txBox="1">
            <a:spLocks noGrp="1"/>
          </p:cNvSpPr>
          <p:nvPr>
            <p:ph type="title" idx="5"/>
          </p:nvPr>
        </p:nvSpPr>
        <p:spPr>
          <a:xfrm>
            <a:off x="6152988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20" name="Google Shape;820;p93"/>
          <p:cNvSpPr txBox="1">
            <a:spLocks noGrp="1"/>
          </p:cNvSpPr>
          <p:nvPr>
            <p:ph type="subTitle" idx="6"/>
          </p:nvPr>
        </p:nvSpPr>
        <p:spPr>
          <a:xfrm>
            <a:off x="6152996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21" name="Google Shape;821;p93"/>
          <p:cNvSpPr txBox="1">
            <a:spLocks noGrp="1"/>
          </p:cNvSpPr>
          <p:nvPr>
            <p:ph type="title" idx="7"/>
          </p:nvPr>
        </p:nvSpPr>
        <p:spPr>
          <a:xfrm>
            <a:off x="714300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22" name="Google Shape;822;p93"/>
          <p:cNvSpPr txBox="1">
            <a:spLocks noGrp="1"/>
          </p:cNvSpPr>
          <p:nvPr>
            <p:ph type="subTitle" idx="8"/>
          </p:nvPr>
        </p:nvSpPr>
        <p:spPr>
          <a:xfrm>
            <a:off x="714300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23" name="Google Shape;823;p93"/>
          <p:cNvSpPr txBox="1">
            <a:spLocks noGrp="1"/>
          </p:cNvSpPr>
          <p:nvPr>
            <p:ph type="title" idx="9"/>
          </p:nvPr>
        </p:nvSpPr>
        <p:spPr>
          <a:xfrm>
            <a:off x="3433638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24" name="Google Shape;824;p93"/>
          <p:cNvSpPr txBox="1">
            <a:spLocks noGrp="1"/>
          </p:cNvSpPr>
          <p:nvPr>
            <p:ph type="subTitle" idx="13"/>
          </p:nvPr>
        </p:nvSpPr>
        <p:spPr>
          <a:xfrm>
            <a:off x="3433642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25" name="Google Shape;825;p93"/>
          <p:cNvSpPr txBox="1">
            <a:spLocks noGrp="1"/>
          </p:cNvSpPr>
          <p:nvPr>
            <p:ph type="title" idx="14"/>
          </p:nvPr>
        </p:nvSpPr>
        <p:spPr>
          <a:xfrm>
            <a:off x="6152988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26" name="Google Shape;826;p93"/>
          <p:cNvSpPr txBox="1">
            <a:spLocks noGrp="1"/>
          </p:cNvSpPr>
          <p:nvPr>
            <p:ph type="subTitle" idx="15"/>
          </p:nvPr>
        </p:nvSpPr>
        <p:spPr>
          <a:xfrm>
            <a:off x="6152996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827" name="Google Shape;827;p9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828" name="Google Shape;828;p93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9" name="Google Shape;829;p9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830" name="Google Shape;830;p9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9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9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3" name="Google Shape;833;p93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834" name="Google Shape;834;p93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835" name="Google Shape;835;p93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6" name="Google Shape;836;p93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837" name="Google Shape;837;p93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" name="Google Shape;838;p93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839;p93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40" name="Google Shape;840;p93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4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94"/>
          <p:cNvSpPr txBox="1">
            <a:spLocks noGrp="1"/>
          </p:cNvSpPr>
          <p:nvPr>
            <p:ph type="title"/>
          </p:nvPr>
        </p:nvSpPr>
        <p:spPr>
          <a:xfrm>
            <a:off x="5059982" y="1531700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43" name="Google Shape;843;p94"/>
          <p:cNvSpPr txBox="1">
            <a:spLocks noGrp="1"/>
          </p:cNvSpPr>
          <p:nvPr>
            <p:ph type="subTitle" idx="1"/>
          </p:nvPr>
        </p:nvSpPr>
        <p:spPr>
          <a:xfrm>
            <a:off x="1520525" y="3734850"/>
            <a:ext cx="25635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94"/>
          <p:cNvSpPr txBox="1">
            <a:spLocks noGrp="1"/>
          </p:cNvSpPr>
          <p:nvPr>
            <p:ph type="subTitle" idx="2"/>
          </p:nvPr>
        </p:nvSpPr>
        <p:spPr>
          <a:xfrm>
            <a:off x="5059975" y="3734850"/>
            <a:ext cx="25635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94"/>
          <p:cNvSpPr txBox="1">
            <a:spLocks noGrp="1"/>
          </p:cNvSpPr>
          <p:nvPr>
            <p:ph type="title" idx="3"/>
          </p:nvPr>
        </p:nvSpPr>
        <p:spPr>
          <a:xfrm>
            <a:off x="1520525" y="1531700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46" name="Google Shape;846;p94"/>
          <p:cNvSpPr txBox="1">
            <a:spLocks noGrp="1"/>
          </p:cNvSpPr>
          <p:nvPr>
            <p:ph type="title" idx="4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847" name="Google Shape;847;p9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848" name="Google Shape;848;p9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9" name="Google Shape;849;p9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850" name="Google Shape;850;p9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9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9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" name="Google Shape;853;p9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854" name="Google Shape;854;p9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855" name="Google Shape;855;p9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6" name="Google Shape;856;p9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857" name="Google Shape;857;p9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" name="Google Shape;858;p9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" name="Google Shape;859;p9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60" name="Google Shape;860;p9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2_1"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95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95"/>
          <p:cNvSpPr txBox="1">
            <a:spLocks noGrp="1"/>
          </p:cNvSpPr>
          <p:nvPr>
            <p:ph type="title" idx="2" hasCustomPrompt="1"/>
          </p:nvPr>
        </p:nvSpPr>
        <p:spPr>
          <a:xfrm>
            <a:off x="4457700" y="1326125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64" name="Google Shape;864;p95"/>
          <p:cNvSpPr txBox="1">
            <a:spLocks noGrp="1"/>
          </p:cNvSpPr>
          <p:nvPr>
            <p:ph type="subTitle" idx="1"/>
          </p:nvPr>
        </p:nvSpPr>
        <p:spPr>
          <a:xfrm>
            <a:off x="4457700" y="1787075"/>
            <a:ext cx="3229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95"/>
          <p:cNvSpPr txBox="1">
            <a:spLocks noGrp="1"/>
          </p:cNvSpPr>
          <p:nvPr>
            <p:ph type="title" idx="3" hasCustomPrompt="1"/>
          </p:nvPr>
        </p:nvSpPr>
        <p:spPr>
          <a:xfrm>
            <a:off x="4457700" y="2463350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66" name="Google Shape;866;p95"/>
          <p:cNvSpPr txBox="1">
            <a:spLocks noGrp="1"/>
          </p:cNvSpPr>
          <p:nvPr>
            <p:ph type="subTitle" idx="4"/>
          </p:nvPr>
        </p:nvSpPr>
        <p:spPr>
          <a:xfrm>
            <a:off x="4457700" y="2924300"/>
            <a:ext cx="3229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67" name="Google Shape;867;p95"/>
          <p:cNvSpPr txBox="1">
            <a:spLocks noGrp="1"/>
          </p:cNvSpPr>
          <p:nvPr>
            <p:ph type="title" idx="5" hasCustomPrompt="1"/>
          </p:nvPr>
        </p:nvSpPr>
        <p:spPr>
          <a:xfrm>
            <a:off x="4457700" y="3600575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68" name="Google Shape;868;p95"/>
          <p:cNvSpPr txBox="1">
            <a:spLocks noGrp="1"/>
          </p:cNvSpPr>
          <p:nvPr>
            <p:ph type="subTitle" idx="6"/>
          </p:nvPr>
        </p:nvSpPr>
        <p:spPr>
          <a:xfrm>
            <a:off x="4457700" y="4061525"/>
            <a:ext cx="3229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 1">
  <p:cSld name="CUSTOM_2_1_1"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96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1" name="Google Shape;871;p96"/>
          <p:cNvSpPr txBox="1">
            <a:spLocks noGrp="1"/>
          </p:cNvSpPr>
          <p:nvPr>
            <p:ph type="title" idx="2" hasCustomPrompt="1"/>
          </p:nvPr>
        </p:nvSpPr>
        <p:spPr>
          <a:xfrm>
            <a:off x="4462551" y="1945300"/>
            <a:ext cx="1653900" cy="56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72" name="Google Shape;872;p96"/>
          <p:cNvSpPr txBox="1">
            <a:spLocks noGrp="1"/>
          </p:cNvSpPr>
          <p:nvPr>
            <p:ph type="title" idx="3" hasCustomPrompt="1"/>
          </p:nvPr>
        </p:nvSpPr>
        <p:spPr>
          <a:xfrm>
            <a:off x="3027550" y="1793256"/>
            <a:ext cx="1653900" cy="56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73" name="Google Shape;873;p96"/>
          <p:cNvSpPr txBox="1">
            <a:spLocks noGrp="1"/>
          </p:cNvSpPr>
          <p:nvPr>
            <p:ph type="subTitle" idx="1"/>
          </p:nvPr>
        </p:nvSpPr>
        <p:spPr>
          <a:xfrm>
            <a:off x="6153000" y="3699450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74" name="Google Shape;874;p96"/>
          <p:cNvSpPr txBox="1">
            <a:spLocks noGrp="1"/>
          </p:cNvSpPr>
          <p:nvPr>
            <p:ph type="title" idx="4" hasCustomPrompt="1"/>
          </p:nvPr>
        </p:nvSpPr>
        <p:spPr>
          <a:xfrm>
            <a:off x="3361005" y="3383200"/>
            <a:ext cx="1653900" cy="56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75" name="Google Shape;875;p96"/>
          <p:cNvSpPr txBox="1">
            <a:spLocks noGrp="1"/>
          </p:cNvSpPr>
          <p:nvPr>
            <p:ph type="subTitle" idx="5"/>
          </p:nvPr>
        </p:nvSpPr>
        <p:spPr>
          <a:xfrm>
            <a:off x="714300" y="2780363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76" name="Google Shape;876;p96"/>
          <p:cNvSpPr txBox="1">
            <a:spLocks noGrp="1"/>
          </p:cNvSpPr>
          <p:nvPr>
            <p:ph type="title" idx="6"/>
          </p:nvPr>
        </p:nvSpPr>
        <p:spPr>
          <a:xfrm>
            <a:off x="6153000" y="329212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7" name="Google Shape;877;p96"/>
          <p:cNvSpPr txBox="1">
            <a:spLocks noGrp="1"/>
          </p:cNvSpPr>
          <p:nvPr>
            <p:ph type="title" idx="7"/>
          </p:nvPr>
        </p:nvSpPr>
        <p:spPr>
          <a:xfrm>
            <a:off x="714300" y="2373038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8" name="Google Shape;878;p96"/>
          <p:cNvSpPr txBox="1">
            <a:spLocks noGrp="1"/>
          </p:cNvSpPr>
          <p:nvPr>
            <p:ph type="subTitle" idx="8"/>
          </p:nvPr>
        </p:nvSpPr>
        <p:spPr>
          <a:xfrm>
            <a:off x="6153000" y="1988063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96"/>
          <p:cNvSpPr txBox="1">
            <a:spLocks noGrp="1"/>
          </p:cNvSpPr>
          <p:nvPr>
            <p:ph type="title" idx="9"/>
          </p:nvPr>
        </p:nvSpPr>
        <p:spPr>
          <a:xfrm>
            <a:off x="6153000" y="1580738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97"/>
          <p:cNvSpPr txBox="1">
            <a:spLocks noGrp="1"/>
          </p:cNvSpPr>
          <p:nvPr>
            <p:ph type="title"/>
          </p:nvPr>
        </p:nvSpPr>
        <p:spPr>
          <a:xfrm>
            <a:off x="3047300" y="3284538"/>
            <a:ext cx="2807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2" name="Google Shape;882;p97"/>
          <p:cNvSpPr txBox="1">
            <a:spLocks noGrp="1"/>
          </p:cNvSpPr>
          <p:nvPr>
            <p:ph type="subTitle" idx="1"/>
          </p:nvPr>
        </p:nvSpPr>
        <p:spPr>
          <a:xfrm>
            <a:off x="2436350" y="1804848"/>
            <a:ext cx="4029600" cy="14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_1"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4" name="Google Shape;884;p9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885" name="Google Shape;885;p98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6" name="Google Shape;886;p9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887" name="Google Shape;887;p9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9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9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90" name="Google Shape;890;p98"/>
          <p:cNvSpPr txBox="1">
            <a:spLocks noGrp="1"/>
          </p:cNvSpPr>
          <p:nvPr>
            <p:ph type="title"/>
          </p:nvPr>
        </p:nvSpPr>
        <p:spPr>
          <a:xfrm>
            <a:off x="4896300" y="1504950"/>
            <a:ext cx="3533400" cy="74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91" name="Google Shape;891;p98"/>
          <p:cNvSpPr txBox="1">
            <a:spLocks noGrp="1"/>
          </p:cNvSpPr>
          <p:nvPr>
            <p:ph type="subTitle" idx="1"/>
          </p:nvPr>
        </p:nvSpPr>
        <p:spPr>
          <a:xfrm>
            <a:off x="4905375" y="2368275"/>
            <a:ext cx="3533400" cy="11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_1_1"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3" name="Google Shape;893;p9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894" name="Google Shape;894;p9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5" name="Google Shape;895;p9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896" name="Google Shape;896;p9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9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9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99" name="Google Shape;899;p99"/>
          <p:cNvSpPr txBox="1">
            <a:spLocks noGrp="1"/>
          </p:cNvSpPr>
          <p:nvPr>
            <p:ph type="title"/>
          </p:nvPr>
        </p:nvSpPr>
        <p:spPr>
          <a:xfrm>
            <a:off x="714300" y="1398525"/>
            <a:ext cx="34224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00" name="Google Shape;900;p99"/>
          <p:cNvSpPr txBox="1">
            <a:spLocks noGrp="1"/>
          </p:cNvSpPr>
          <p:nvPr>
            <p:ph type="subTitle" idx="1"/>
          </p:nvPr>
        </p:nvSpPr>
        <p:spPr>
          <a:xfrm>
            <a:off x="723225" y="2368275"/>
            <a:ext cx="3077400" cy="11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_1_1_1"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100"/>
          <p:cNvSpPr txBox="1">
            <a:spLocks noGrp="1"/>
          </p:cNvSpPr>
          <p:nvPr>
            <p:ph type="title"/>
          </p:nvPr>
        </p:nvSpPr>
        <p:spPr>
          <a:xfrm>
            <a:off x="714300" y="2054525"/>
            <a:ext cx="34224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03" name="Google Shape;903;p100"/>
          <p:cNvSpPr txBox="1">
            <a:spLocks noGrp="1"/>
          </p:cNvSpPr>
          <p:nvPr>
            <p:ph type="subTitle" idx="1"/>
          </p:nvPr>
        </p:nvSpPr>
        <p:spPr>
          <a:xfrm>
            <a:off x="723225" y="3024275"/>
            <a:ext cx="2896200" cy="10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904" name="Google Shape;904;p10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905" name="Google Shape;905;p10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6" name="Google Shape;906;p10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907" name="Google Shape;907;p10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10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10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0" name="Google Shape;910;p10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911" name="Google Shape;911;p10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912" name="Google Shape;912;p10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3" name="Google Shape;913;p10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914" name="Google Shape;914;p10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" name="Google Shape;915;p10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" name="Google Shape;916;p10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917" name="Google Shape;917;p10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_1_1_1"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9" name="Google Shape;919;p10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920" name="Google Shape;920;p101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1" name="Google Shape;921;p10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922" name="Google Shape;922;p10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0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0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5" name="Google Shape;925;p101"/>
          <p:cNvSpPr txBox="1">
            <a:spLocks noGrp="1"/>
          </p:cNvSpPr>
          <p:nvPr>
            <p:ph type="subTitle" idx="1"/>
          </p:nvPr>
        </p:nvSpPr>
        <p:spPr>
          <a:xfrm>
            <a:off x="714300" y="1443625"/>
            <a:ext cx="7715400" cy="31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926" name="Google Shape;926;p10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8" name="Google Shape;928;p102"/>
          <p:cNvGrpSpPr/>
          <p:nvPr/>
        </p:nvGrpSpPr>
        <p:grpSpPr>
          <a:xfrm flipH="1">
            <a:off x="214694" y="123860"/>
            <a:ext cx="8552969" cy="4510486"/>
            <a:chOff x="45421" y="890559"/>
            <a:chExt cx="6688800" cy="3527400"/>
          </a:xfrm>
        </p:grpSpPr>
        <p:sp>
          <p:nvSpPr>
            <p:cNvPr id="929" name="Google Shape;929;p102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02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02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02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02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102"/>
          <p:cNvGrpSpPr/>
          <p:nvPr/>
        </p:nvGrpSpPr>
        <p:grpSpPr>
          <a:xfrm flipH="1">
            <a:off x="394192" y="461737"/>
            <a:ext cx="8552969" cy="4510486"/>
            <a:chOff x="45421" y="890559"/>
            <a:chExt cx="6688800" cy="3527400"/>
          </a:xfrm>
        </p:grpSpPr>
        <p:sp>
          <p:nvSpPr>
            <p:cNvPr id="935" name="Google Shape;935;p102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02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02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02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02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0" name="Google Shape;940;p102"/>
          <p:cNvSpPr txBox="1">
            <a:spLocks noGrp="1"/>
          </p:cNvSpPr>
          <p:nvPr>
            <p:ph type="title"/>
          </p:nvPr>
        </p:nvSpPr>
        <p:spPr>
          <a:xfrm>
            <a:off x="1019175" y="808600"/>
            <a:ext cx="3552900" cy="103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6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41" name="Google Shape;941;p102"/>
          <p:cNvSpPr txBox="1">
            <a:spLocks noGrp="1"/>
          </p:cNvSpPr>
          <p:nvPr>
            <p:ph type="subTitle" idx="1"/>
          </p:nvPr>
        </p:nvSpPr>
        <p:spPr>
          <a:xfrm>
            <a:off x="1019175" y="1789000"/>
            <a:ext cx="3552900" cy="11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42" name="Google Shape;942;p102"/>
          <p:cNvSpPr txBox="1"/>
          <p:nvPr/>
        </p:nvSpPr>
        <p:spPr>
          <a:xfrm>
            <a:off x="1019175" y="3812950"/>
            <a:ext cx="342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ko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ko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ko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ko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" name="Google Shape;944;p10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945" name="Google Shape;945;p103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6" name="Google Shape;946;p10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947" name="Google Shape;947;p10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0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0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26" Type="http://schemas.openxmlformats.org/officeDocument/2006/relationships/slideLayout" Target="../slideLayouts/slideLayout39.xml"/><Relationship Id="rId3" Type="http://schemas.openxmlformats.org/officeDocument/2006/relationships/slideLayout" Target="../slideLayouts/slideLayout16.xml"/><Relationship Id="rId21" Type="http://schemas.openxmlformats.org/officeDocument/2006/relationships/slideLayout" Target="../slideLayouts/slideLayout34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3.xml"/><Relationship Id="rId29" Type="http://schemas.openxmlformats.org/officeDocument/2006/relationships/slideLayout" Target="../slideLayouts/slideLayout4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2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5.xml"/><Relationship Id="rId18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68.xml"/><Relationship Id="rId3" Type="http://schemas.openxmlformats.org/officeDocument/2006/relationships/slideLayout" Target="../slideLayouts/slideLayout45.xml"/><Relationship Id="rId21" Type="http://schemas.openxmlformats.org/officeDocument/2006/relationships/slideLayout" Target="../slideLayouts/slideLayout63.xml"/><Relationship Id="rId7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4.xml"/><Relationship Id="rId17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67.xml"/><Relationship Id="rId2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58.xml"/><Relationship Id="rId20" Type="http://schemas.openxmlformats.org/officeDocument/2006/relationships/slideLayout" Target="../slideLayouts/slideLayout62.xml"/><Relationship Id="rId29" Type="http://schemas.openxmlformats.org/officeDocument/2006/relationships/slideLayout" Target="../slideLayouts/slideLayout71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24" Type="http://schemas.openxmlformats.org/officeDocument/2006/relationships/slideLayout" Target="../slideLayouts/slideLayout66.xml"/><Relationship Id="rId5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65.xml"/><Relationship Id="rId28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52.xml"/><Relationship Id="rId19" Type="http://schemas.openxmlformats.org/officeDocument/2006/relationships/slideLayout" Target="../slideLayouts/slideLayout61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6.xml"/><Relationship Id="rId22" Type="http://schemas.openxmlformats.org/officeDocument/2006/relationships/slideLayout" Target="../slideLayouts/slideLayout64.xml"/><Relationship Id="rId27" Type="http://schemas.openxmlformats.org/officeDocument/2006/relationships/slideLayout" Target="../slideLayouts/slideLayout69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9.xml"/><Relationship Id="rId26" Type="http://schemas.openxmlformats.org/officeDocument/2006/relationships/slideLayout" Target="../slideLayouts/slideLayout97.xml"/><Relationship Id="rId3" Type="http://schemas.openxmlformats.org/officeDocument/2006/relationships/slideLayout" Target="../slideLayouts/slideLayout74.xml"/><Relationship Id="rId21" Type="http://schemas.openxmlformats.org/officeDocument/2006/relationships/slideLayout" Target="../slideLayouts/slideLayout92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8.xml"/><Relationship Id="rId25" Type="http://schemas.openxmlformats.org/officeDocument/2006/relationships/slideLayout" Target="../slideLayouts/slideLayout96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91.xml"/><Relationship Id="rId29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95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23" Type="http://schemas.openxmlformats.org/officeDocument/2006/relationships/slideLayout" Target="../slideLayouts/slideLayout94.xml"/><Relationship Id="rId28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90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93.xml"/><Relationship Id="rId27" Type="http://schemas.openxmlformats.org/officeDocument/2006/relationships/slideLayout" Target="../slideLayouts/slideLayout98.xml"/><Relationship Id="rId30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1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5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45"/>
          <p:cNvSpPr txBox="1">
            <a:spLocks noGrp="1"/>
          </p:cNvSpPr>
          <p:nvPr>
            <p:ph type="body" idx="1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64" name="Google Shape;364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  <p:sldLayoutId id="2147483707" r:id="rId18"/>
    <p:sldLayoutId id="2147483708" r:id="rId19"/>
    <p:sldLayoutId id="2147483709" r:id="rId20"/>
    <p:sldLayoutId id="2147483710" r:id="rId21"/>
    <p:sldLayoutId id="2147483711" r:id="rId22"/>
    <p:sldLayoutId id="2147483712" r:id="rId23"/>
    <p:sldLayoutId id="2147483713" r:id="rId24"/>
    <p:sldLayoutId id="2147483714" r:id="rId25"/>
    <p:sldLayoutId id="2147483715" r:id="rId26"/>
    <p:sldLayoutId id="2147483716" r:id="rId27"/>
    <p:sldLayoutId id="2147483717" r:id="rId28"/>
    <p:sldLayoutId id="2147483718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75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9" name="Google Shape;669;p75"/>
          <p:cNvSpPr txBox="1">
            <a:spLocks noGrp="1"/>
          </p:cNvSpPr>
          <p:nvPr>
            <p:ph type="body" idx="1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70" name="Google Shape;670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  <p:sldLayoutId id="2147483736" r:id="rId18"/>
    <p:sldLayoutId id="2147483737" r:id="rId19"/>
    <p:sldLayoutId id="2147483738" r:id="rId20"/>
    <p:sldLayoutId id="2147483739" r:id="rId21"/>
    <p:sldLayoutId id="2147483740" r:id="rId22"/>
    <p:sldLayoutId id="2147483741" r:id="rId23"/>
    <p:sldLayoutId id="2147483742" r:id="rId24"/>
    <p:sldLayoutId id="2147483743" r:id="rId25"/>
    <p:sldLayoutId id="2147483744" r:id="rId26"/>
    <p:sldLayoutId id="2147483745" r:id="rId27"/>
    <p:sldLayoutId id="2147483746" r:id="rId28"/>
    <p:sldLayoutId id="2147483747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8.xml"/><Relationship Id="rId5" Type="http://schemas.openxmlformats.org/officeDocument/2006/relationships/image" Target="../media/image43.png"/><Relationship Id="rId4" Type="http://schemas.openxmlformats.org/officeDocument/2006/relationships/image" Target="../media/image4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8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9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6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6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61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8.xml"/><Relationship Id="rId5" Type="http://schemas.openxmlformats.org/officeDocument/2006/relationships/image" Target="../media/image65.png"/><Relationship Id="rId4" Type="http://schemas.openxmlformats.org/officeDocument/2006/relationships/image" Target="../media/image6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6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8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105"/>
          <p:cNvSpPr txBox="1">
            <a:spLocks noGrp="1"/>
          </p:cNvSpPr>
          <p:nvPr>
            <p:ph type="subTitle" idx="1"/>
          </p:nvPr>
        </p:nvSpPr>
        <p:spPr>
          <a:xfrm>
            <a:off x="526000" y="3990075"/>
            <a:ext cx="3900600" cy="6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dirty="0"/>
              <a:t>강민경 서예선 오수빈 정진해</a:t>
            </a:r>
            <a:endParaRPr sz="2200" dirty="0"/>
          </a:p>
        </p:txBody>
      </p:sp>
      <p:grpSp>
        <p:nvGrpSpPr>
          <p:cNvPr id="978" name="Google Shape;978;p105"/>
          <p:cNvGrpSpPr/>
          <p:nvPr/>
        </p:nvGrpSpPr>
        <p:grpSpPr>
          <a:xfrm>
            <a:off x="4989104" y="1933471"/>
            <a:ext cx="3984941" cy="3042323"/>
            <a:chOff x="4398025" y="622868"/>
            <a:chExt cx="4671130" cy="3682308"/>
          </a:xfrm>
        </p:grpSpPr>
        <p:sp>
          <p:nvSpPr>
            <p:cNvPr id="979" name="Google Shape;979;p105"/>
            <p:cNvSpPr/>
            <p:nvPr/>
          </p:nvSpPr>
          <p:spPr>
            <a:xfrm>
              <a:off x="7506382" y="781174"/>
              <a:ext cx="689050" cy="684983"/>
            </a:xfrm>
            <a:custGeom>
              <a:avLst/>
              <a:gdLst/>
              <a:ahLst/>
              <a:cxnLst/>
              <a:rect l="l" t="t" r="r" b="b"/>
              <a:pathLst>
                <a:path w="9148" h="9094" extrusionOk="0">
                  <a:moveTo>
                    <a:pt x="4561" y="2153"/>
                  </a:moveTo>
                  <a:cubicBezTo>
                    <a:pt x="4628" y="2153"/>
                    <a:pt x="4697" y="2157"/>
                    <a:pt x="4770" y="2164"/>
                  </a:cubicBezTo>
                  <a:cubicBezTo>
                    <a:pt x="4799" y="2164"/>
                    <a:pt x="4828" y="2164"/>
                    <a:pt x="4871" y="2179"/>
                  </a:cubicBezTo>
                  <a:lnTo>
                    <a:pt x="4972" y="2193"/>
                  </a:lnTo>
                  <a:cubicBezTo>
                    <a:pt x="5001" y="2193"/>
                    <a:pt x="5030" y="2193"/>
                    <a:pt x="5074" y="2208"/>
                  </a:cubicBezTo>
                  <a:cubicBezTo>
                    <a:pt x="5146" y="2222"/>
                    <a:pt x="5233" y="2251"/>
                    <a:pt x="5320" y="2280"/>
                  </a:cubicBezTo>
                  <a:lnTo>
                    <a:pt x="5393" y="2295"/>
                  </a:lnTo>
                  <a:cubicBezTo>
                    <a:pt x="5494" y="2338"/>
                    <a:pt x="5610" y="2382"/>
                    <a:pt x="5712" y="2440"/>
                  </a:cubicBezTo>
                  <a:cubicBezTo>
                    <a:pt x="5755" y="2469"/>
                    <a:pt x="5784" y="2483"/>
                    <a:pt x="5813" y="2498"/>
                  </a:cubicBezTo>
                  <a:cubicBezTo>
                    <a:pt x="5842" y="2527"/>
                    <a:pt x="5886" y="2541"/>
                    <a:pt x="5915" y="2570"/>
                  </a:cubicBezTo>
                  <a:lnTo>
                    <a:pt x="6002" y="2628"/>
                  </a:lnTo>
                  <a:lnTo>
                    <a:pt x="6016" y="2643"/>
                  </a:lnTo>
                  <a:cubicBezTo>
                    <a:pt x="6045" y="2657"/>
                    <a:pt x="6074" y="2686"/>
                    <a:pt x="6103" y="2715"/>
                  </a:cubicBezTo>
                  <a:cubicBezTo>
                    <a:pt x="6132" y="2730"/>
                    <a:pt x="6161" y="2759"/>
                    <a:pt x="6190" y="2788"/>
                  </a:cubicBezTo>
                  <a:cubicBezTo>
                    <a:pt x="6248" y="2845"/>
                    <a:pt x="6306" y="2903"/>
                    <a:pt x="6364" y="2961"/>
                  </a:cubicBezTo>
                  <a:cubicBezTo>
                    <a:pt x="6379" y="2990"/>
                    <a:pt x="6408" y="3005"/>
                    <a:pt x="6422" y="3034"/>
                  </a:cubicBezTo>
                  <a:cubicBezTo>
                    <a:pt x="6466" y="3077"/>
                    <a:pt x="6495" y="3121"/>
                    <a:pt x="6524" y="3164"/>
                  </a:cubicBezTo>
                  <a:lnTo>
                    <a:pt x="6567" y="3222"/>
                  </a:lnTo>
                  <a:cubicBezTo>
                    <a:pt x="6625" y="3309"/>
                    <a:pt x="6668" y="3382"/>
                    <a:pt x="6712" y="3469"/>
                  </a:cubicBezTo>
                  <a:cubicBezTo>
                    <a:pt x="6726" y="3498"/>
                    <a:pt x="6741" y="3527"/>
                    <a:pt x="6755" y="3556"/>
                  </a:cubicBezTo>
                  <a:lnTo>
                    <a:pt x="6770" y="3570"/>
                  </a:lnTo>
                  <a:cubicBezTo>
                    <a:pt x="6784" y="3614"/>
                    <a:pt x="6799" y="3643"/>
                    <a:pt x="6813" y="3686"/>
                  </a:cubicBezTo>
                  <a:lnTo>
                    <a:pt x="6813" y="3701"/>
                  </a:lnTo>
                  <a:cubicBezTo>
                    <a:pt x="6828" y="3730"/>
                    <a:pt x="6828" y="3759"/>
                    <a:pt x="6842" y="3788"/>
                  </a:cubicBezTo>
                  <a:cubicBezTo>
                    <a:pt x="6857" y="3802"/>
                    <a:pt x="6857" y="3817"/>
                    <a:pt x="6857" y="3846"/>
                  </a:cubicBezTo>
                  <a:cubicBezTo>
                    <a:pt x="6886" y="3918"/>
                    <a:pt x="6900" y="3991"/>
                    <a:pt x="6929" y="4078"/>
                  </a:cubicBezTo>
                  <a:cubicBezTo>
                    <a:pt x="6929" y="4107"/>
                    <a:pt x="6929" y="4121"/>
                    <a:pt x="6944" y="4150"/>
                  </a:cubicBezTo>
                  <a:cubicBezTo>
                    <a:pt x="6944" y="4208"/>
                    <a:pt x="6958" y="4266"/>
                    <a:pt x="6973" y="4324"/>
                  </a:cubicBezTo>
                  <a:cubicBezTo>
                    <a:pt x="6973" y="4382"/>
                    <a:pt x="6973" y="4498"/>
                    <a:pt x="6973" y="4585"/>
                  </a:cubicBezTo>
                  <a:cubicBezTo>
                    <a:pt x="6973" y="4657"/>
                    <a:pt x="6987" y="4701"/>
                    <a:pt x="6987" y="4788"/>
                  </a:cubicBezTo>
                  <a:cubicBezTo>
                    <a:pt x="6987" y="4788"/>
                    <a:pt x="6987" y="4802"/>
                    <a:pt x="6987" y="4802"/>
                  </a:cubicBezTo>
                  <a:lnTo>
                    <a:pt x="6973" y="4933"/>
                  </a:lnTo>
                  <a:cubicBezTo>
                    <a:pt x="6973" y="4976"/>
                    <a:pt x="6958" y="5005"/>
                    <a:pt x="6944" y="5049"/>
                  </a:cubicBezTo>
                  <a:cubicBezTo>
                    <a:pt x="6929" y="5136"/>
                    <a:pt x="6900" y="5208"/>
                    <a:pt x="6871" y="5295"/>
                  </a:cubicBezTo>
                  <a:cubicBezTo>
                    <a:pt x="6857" y="5339"/>
                    <a:pt x="6842" y="5382"/>
                    <a:pt x="6828" y="5426"/>
                  </a:cubicBezTo>
                  <a:cubicBezTo>
                    <a:pt x="6813" y="5484"/>
                    <a:pt x="6799" y="5513"/>
                    <a:pt x="6770" y="5556"/>
                  </a:cubicBezTo>
                  <a:lnTo>
                    <a:pt x="6726" y="5643"/>
                  </a:lnTo>
                  <a:cubicBezTo>
                    <a:pt x="6697" y="5716"/>
                    <a:pt x="6639" y="5788"/>
                    <a:pt x="6596" y="5861"/>
                  </a:cubicBezTo>
                  <a:lnTo>
                    <a:pt x="6553" y="5919"/>
                  </a:lnTo>
                  <a:cubicBezTo>
                    <a:pt x="6553" y="5933"/>
                    <a:pt x="6553" y="5948"/>
                    <a:pt x="6538" y="5948"/>
                  </a:cubicBezTo>
                  <a:lnTo>
                    <a:pt x="6495" y="6020"/>
                  </a:lnTo>
                  <a:lnTo>
                    <a:pt x="6422" y="6093"/>
                  </a:lnTo>
                  <a:cubicBezTo>
                    <a:pt x="6379" y="6151"/>
                    <a:pt x="6335" y="6194"/>
                    <a:pt x="6292" y="6237"/>
                  </a:cubicBezTo>
                  <a:cubicBezTo>
                    <a:pt x="6263" y="6266"/>
                    <a:pt x="6248" y="6281"/>
                    <a:pt x="6219" y="6310"/>
                  </a:cubicBezTo>
                  <a:lnTo>
                    <a:pt x="6161" y="6368"/>
                  </a:lnTo>
                  <a:lnTo>
                    <a:pt x="6060" y="6440"/>
                  </a:lnTo>
                  <a:cubicBezTo>
                    <a:pt x="5973" y="6513"/>
                    <a:pt x="5900" y="6571"/>
                    <a:pt x="5813" y="6614"/>
                  </a:cubicBezTo>
                  <a:lnTo>
                    <a:pt x="5726" y="6672"/>
                  </a:lnTo>
                  <a:lnTo>
                    <a:pt x="5625" y="6716"/>
                  </a:lnTo>
                  <a:lnTo>
                    <a:pt x="5538" y="6759"/>
                  </a:lnTo>
                  <a:lnTo>
                    <a:pt x="5378" y="6817"/>
                  </a:lnTo>
                  <a:cubicBezTo>
                    <a:pt x="5349" y="6832"/>
                    <a:pt x="5306" y="6846"/>
                    <a:pt x="5277" y="6846"/>
                  </a:cubicBezTo>
                  <a:cubicBezTo>
                    <a:pt x="5219" y="6875"/>
                    <a:pt x="5146" y="6890"/>
                    <a:pt x="5088" y="6904"/>
                  </a:cubicBezTo>
                  <a:cubicBezTo>
                    <a:pt x="5045" y="6904"/>
                    <a:pt x="5016" y="6919"/>
                    <a:pt x="4987" y="6919"/>
                  </a:cubicBezTo>
                  <a:cubicBezTo>
                    <a:pt x="4944" y="6933"/>
                    <a:pt x="4915" y="6933"/>
                    <a:pt x="4886" y="6933"/>
                  </a:cubicBezTo>
                  <a:cubicBezTo>
                    <a:pt x="4763" y="6944"/>
                    <a:pt x="4640" y="6954"/>
                    <a:pt x="4517" y="6954"/>
                  </a:cubicBezTo>
                  <a:cubicBezTo>
                    <a:pt x="4466" y="6954"/>
                    <a:pt x="4415" y="6952"/>
                    <a:pt x="4364" y="6948"/>
                  </a:cubicBezTo>
                  <a:cubicBezTo>
                    <a:pt x="4335" y="6948"/>
                    <a:pt x="4306" y="6933"/>
                    <a:pt x="4277" y="6933"/>
                  </a:cubicBezTo>
                  <a:cubicBezTo>
                    <a:pt x="4233" y="6933"/>
                    <a:pt x="4204" y="6933"/>
                    <a:pt x="4175" y="6919"/>
                  </a:cubicBezTo>
                  <a:cubicBezTo>
                    <a:pt x="4132" y="6919"/>
                    <a:pt x="4103" y="6904"/>
                    <a:pt x="4074" y="6904"/>
                  </a:cubicBezTo>
                  <a:cubicBezTo>
                    <a:pt x="3958" y="6875"/>
                    <a:pt x="3842" y="6846"/>
                    <a:pt x="3726" y="6803"/>
                  </a:cubicBezTo>
                  <a:cubicBezTo>
                    <a:pt x="3697" y="6788"/>
                    <a:pt x="3668" y="6788"/>
                    <a:pt x="3624" y="6774"/>
                  </a:cubicBezTo>
                  <a:lnTo>
                    <a:pt x="3523" y="6730"/>
                  </a:lnTo>
                  <a:lnTo>
                    <a:pt x="3508" y="6730"/>
                  </a:lnTo>
                  <a:cubicBezTo>
                    <a:pt x="3479" y="6716"/>
                    <a:pt x="3450" y="6701"/>
                    <a:pt x="3407" y="6687"/>
                  </a:cubicBezTo>
                  <a:cubicBezTo>
                    <a:pt x="3349" y="6643"/>
                    <a:pt x="3277" y="6600"/>
                    <a:pt x="3219" y="6556"/>
                  </a:cubicBezTo>
                  <a:cubicBezTo>
                    <a:pt x="3175" y="6542"/>
                    <a:pt x="3146" y="6527"/>
                    <a:pt x="3117" y="6498"/>
                  </a:cubicBezTo>
                  <a:lnTo>
                    <a:pt x="3045" y="6440"/>
                  </a:lnTo>
                  <a:cubicBezTo>
                    <a:pt x="3001" y="6411"/>
                    <a:pt x="2972" y="6368"/>
                    <a:pt x="2929" y="6339"/>
                  </a:cubicBezTo>
                  <a:cubicBezTo>
                    <a:pt x="2900" y="6310"/>
                    <a:pt x="2871" y="6281"/>
                    <a:pt x="2827" y="6237"/>
                  </a:cubicBezTo>
                  <a:lnTo>
                    <a:pt x="2755" y="6151"/>
                  </a:lnTo>
                  <a:cubicBezTo>
                    <a:pt x="2653" y="6049"/>
                    <a:pt x="2581" y="5933"/>
                    <a:pt x="2494" y="5817"/>
                  </a:cubicBezTo>
                  <a:cubicBezTo>
                    <a:pt x="2479" y="5774"/>
                    <a:pt x="2465" y="5745"/>
                    <a:pt x="2436" y="5716"/>
                  </a:cubicBezTo>
                  <a:cubicBezTo>
                    <a:pt x="2421" y="5672"/>
                    <a:pt x="2392" y="5629"/>
                    <a:pt x="2378" y="5600"/>
                  </a:cubicBezTo>
                  <a:cubicBezTo>
                    <a:pt x="2363" y="5556"/>
                    <a:pt x="2363" y="5556"/>
                    <a:pt x="2349" y="5527"/>
                  </a:cubicBezTo>
                  <a:cubicBezTo>
                    <a:pt x="2349" y="5513"/>
                    <a:pt x="2334" y="5498"/>
                    <a:pt x="2334" y="5484"/>
                  </a:cubicBezTo>
                  <a:cubicBezTo>
                    <a:pt x="2334" y="5469"/>
                    <a:pt x="2320" y="5440"/>
                    <a:pt x="2305" y="5426"/>
                  </a:cubicBezTo>
                  <a:cubicBezTo>
                    <a:pt x="2305" y="5397"/>
                    <a:pt x="2291" y="5368"/>
                    <a:pt x="2276" y="5339"/>
                  </a:cubicBezTo>
                  <a:cubicBezTo>
                    <a:pt x="2276" y="5339"/>
                    <a:pt x="2276" y="5324"/>
                    <a:pt x="2276" y="5310"/>
                  </a:cubicBezTo>
                  <a:cubicBezTo>
                    <a:pt x="2262" y="5281"/>
                    <a:pt x="2247" y="5252"/>
                    <a:pt x="2247" y="5223"/>
                  </a:cubicBezTo>
                  <a:cubicBezTo>
                    <a:pt x="2233" y="5165"/>
                    <a:pt x="2218" y="5121"/>
                    <a:pt x="2204" y="5063"/>
                  </a:cubicBezTo>
                  <a:cubicBezTo>
                    <a:pt x="2204" y="5034"/>
                    <a:pt x="2189" y="5005"/>
                    <a:pt x="2189" y="4976"/>
                  </a:cubicBezTo>
                  <a:cubicBezTo>
                    <a:pt x="2175" y="4918"/>
                    <a:pt x="2160" y="4860"/>
                    <a:pt x="2160" y="4802"/>
                  </a:cubicBezTo>
                  <a:cubicBezTo>
                    <a:pt x="2160" y="4730"/>
                    <a:pt x="2146" y="4643"/>
                    <a:pt x="2146" y="4556"/>
                  </a:cubicBezTo>
                  <a:cubicBezTo>
                    <a:pt x="2146" y="4484"/>
                    <a:pt x="2160" y="4397"/>
                    <a:pt x="2160" y="4310"/>
                  </a:cubicBezTo>
                  <a:cubicBezTo>
                    <a:pt x="2160" y="4310"/>
                    <a:pt x="2160" y="4295"/>
                    <a:pt x="2160" y="4295"/>
                  </a:cubicBezTo>
                  <a:cubicBezTo>
                    <a:pt x="2160" y="4252"/>
                    <a:pt x="2175" y="4208"/>
                    <a:pt x="2175" y="4179"/>
                  </a:cubicBezTo>
                  <a:cubicBezTo>
                    <a:pt x="2189" y="4136"/>
                    <a:pt x="2189" y="4092"/>
                    <a:pt x="2204" y="4049"/>
                  </a:cubicBezTo>
                  <a:cubicBezTo>
                    <a:pt x="2218" y="3962"/>
                    <a:pt x="2247" y="3889"/>
                    <a:pt x="2262" y="3802"/>
                  </a:cubicBezTo>
                  <a:lnTo>
                    <a:pt x="2305" y="3715"/>
                  </a:lnTo>
                  <a:cubicBezTo>
                    <a:pt x="2305" y="3686"/>
                    <a:pt x="2320" y="3657"/>
                    <a:pt x="2334" y="3643"/>
                  </a:cubicBezTo>
                  <a:cubicBezTo>
                    <a:pt x="2334" y="3614"/>
                    <a:pt x="2349" y="3599"/>
                    <a:pt x="2349" y="3585"/>
                  </a:cubicBezTo>
                  <a:cubicBezTo>
                    <a:pt x="2363" y="3570"/>
                    <a:pt x="2378" y="3541"/>
                    <a:pt x="2378" y="3527"/>
                  </a:cubicBezTo>
                  <a:cubicBezTo>
                    <a:pt x="2407" y="3454"/>
                    <a:pt x="2450" y="3396"/>
                    <a:pt x="2479" y="3338"/>
                  </a:cubicBezTo>
                  <a:lnTo>
                    <a:pt x="2537" y="3251"/>
                  </a:lnTo>
                  <a:lnTo>
                    <a:pt x="2581" y="3179"/>
                  </a:lnTo>
                  <a:cubicBezTo>
                    <a:pt x="2610" y="3135"/>
                    <a:pt x="2639" y="3106"/>
                    <a:pt x="2668" y="3077"/>
                  </a:cubicBezTo>
                  <a:cubicBezTo>
                    <a:pt x="2697" y="3034"/>
                    <a:pt x="2711" y="3005"/>
                    <a:pt x="2740" y="2976"/>
                  </a:cubicBezTo>
                  <a:cubicBezTo>
                    <a:pt x="2769" y="2947"/>
                    <a:pt x="2798" y="2918"/>
                    <a:pt x="2827" y="2874"/>
                  </a:cubicBezTo>
                  <a:cubicBezTo>
                    <a:pt x="2987" y="2730"/>
                    <a:pt x="3146" y="2599"/>
                    <a:pt x="3334" y="2483"/>
                  </a:cubicBezTo>
                  <a:lnTo>
                    <a:pt x="3421" y="2440"/>
                  </a:lnTo>
                  <a:lnTo>
                    <a:pt x="3508" y="2396"/>
                  </a:lnTo>
                  <a:lnTo>
                    <a:pt x="3610" y="2353"/>
                  </a:lnTo>
                  <a:cubicBezTo>
                    <a:pt x="3653" y="2324"/>
                    <a:pt x="3711" y="2309"/>
                    <a:pt x="3769" y="2280"/>
                  </a:cubicBezTo>
                  <a:cubicBezTo>
                    <a:pt x="3798" y="2266"/>
                    <a:pt x="3827" y="2266"/>
                    <a:pt x="3856" y="2251"/>
                  </a:cubicBezTo>
                  <a:lnTo>
                    <a:pt x="3958" y="2222"/>
                  </a:lnTo>
                  <a:cubicBezTo>
                    <a:pt x="4016" y="2208"/>
                    <a:pt x="4088" y="2193"/>
                    <a:pt x="4161" y="2193"/>
                  </a:cubicBezTo>
                  <a:lnTo>
                    <a:pt x="4262" y="2179"/>
                  </a:lnTo>
                  <a:lnTo>
                    <a:pt x="4364" y="2164"/>
                  </a:lnTo>
                  <a:cubicBezTo>
                    <a:pt x="4429" y="2157"/>
                    <a:pt x="4494" y="2153"/>
                    <a:pt x="4561" y="2153"/>
                  </a:cubicBezTo>
                  <a:close/>
                  <a:moveTo>
                    <a:pt x="4588" y="1"/>
                  </a:moveTo>
                  <a:cubicBezTo>
                    <a:pt x="4422" y="1"/>
                    <a:pt x="4255" y="12"/>
                    <a:pt x="4088" y="33"/>
                  </a:cubicBezTo>
                  <a:cubicBezTo>
                    <a:pt x="3827" y="62"/>
                    <a:pt x="3624" y="309"/>
                    <a:pt x="3653" y="570"/>
                  </a:cubicBezTo>
                  <a:lnTo>
                    <a:pt x="3653" y="613"/>
                  </a:lnTo>
                  <a:cubicBezTo>
                    <a:pt x="3653" y="642"/>
                    <a:pt x="3653" y="657"/>
                    <a:pt x="3653" y="686"/>
                  </a:cubicBezTo>
                  <a:cubicBezTo>
                    <a:pt x="3653" y="874"/>
                    <a:pt x="3552" y="1048"/>
                    <a:pt x="3378" y="1135"/>
                  </a:cubicBezTo>
                  <a:lnTo>
                    <a:pt x="3334" y="1149"/>
                  </a:lnTo>
                  <a:lnTo>
                    <a:pt x="3190" y="1207"/>
                  </a:lnTo>
                  <a:lnTo>
                    <a:pt x="3059" y="1265"/>
                  </a:lnTo>
                  <a:lnTo>
                    <a:pt x="3030" y="1280"/>
                  </a:lnTo>
                  <a:cubicBezTo>
                    <a:pt x="2964" y="1306"/>
                    <a:pt x="2895" y="1319"/>
                    <a:pt x="2827" y="1319"/>
                  </a:cubicBezTo>
                  <a:cubicBezTo>
                    <a:pt x="2673" y="1319"/>
                    <a:pt x="2526" y="1252"/>
                    <a:pt x="2436" y="1121"/>
                  </a:cubicBezTo>
                  <a:cubicBezTo>
                    <a:pt x="2336" y="985"/>
                    <a:pt x="2185" y="917"/>
                    <a:pt x="2030" y="917"/>
                  </a:cubicBezTo>
                  <a:cubicBezTo>
                    <a:pt x="1937" y="917"/>
                    <a:pt x="1841" y="941"/>
                    <a:pt x="1754" y="990"/>
                  </a:cubicBezTo>
                  <a:lnTo>
                    <a:pt x="1711" y="1019"/>
                  </a:lnTo>
                  <a:cubicBezTo>
                    <a:pt x="1465" y="1222"/>
                    <a:pt x="1233" y="1454"/>
                    <a:pt x="1030" y="1715"/>
                  </a:cubicBezTo>
                  <a:cubicBezTo>
                    <a:pt x="928" y="1845"/>
                    <a:pt x="885" y="2005"/>
                    <a:pt x="943" y="2164"/>
                  </a:cubicBezTo>
                  <a:cubicBezTo>
                    <a:pt x="957" y="2208"/>
                    <a:pt x="972" y="2251"/>
                    <a:pt x="1001" y="2295"/>
                  </a:cubicBezTo>
                  <a:cubicBezTo>
                    <a:pt x="1015" y="2324"/>
                    <a:pt x="1044" y="2367"/>
                    <a:pt x="1073" y="2382"/>
                  </a:cubicBezTo>
                  <a:lnTo>
                    <a:pt x="1117" y="2425"/>
                  </a:lnTo>
                  <a:cubicBezTo>
                    <a:pt x="1305" y="2570"/>
                    <a:pt x="1378" y="2817"/>
                    <a:pt x="1276" y="3034"/>
                  </a:cubicBezTo>
                  <a:cubicBezTo>
                    <a:pt x="1233" y="3135"/>
                    <a:pt x="1189" y="3237"/>
                    <a:pt x="1146" y="3338"/>
                  </a:cubicBezTo>
                  <a:cubicBezTo>
                    <a:pt x="1131" y="3396"/>
                    <a:pt x="1102" y="3454"/>
                    <a:pt x="1059" y="3498"/>
                  </a:cubicBezTo>
                  <a:cubicBezTo>
                    <a:pt x="1030" y="3527"/>
                    <a:pt x="1001" y="3541"/>
                    <a:pt x="972" y="3570"/>
                  </a:cubicBezTo>
                  <a:cubicBezTo>
                    <a:pt x="943" y="3585"/>
                    <a:pt x="899" y="3599"/>
                    <a:pt x="870" y="3614"/>
                  </a:cubicBezTo>
                  <a:cubicBezTo>
                    <a:pt x="841" y="3628"/>
                    <a:pt x="827" y="3643"/>
                    <a:pt x="798" y="3643"/>
                  </a:cubicBezTo>
                  <a:cubicBezTo>
                    <a:pt x="769" y="3650"/>
                    <a:pt x="740" y="3654"/>
                    <a:pt x="711" y="3654"/>
                  </a:cubicBezTo>
                  <a:cubicBezTo>
                    <a:pt x="682" y="3654"/>
                    <a:pt x="653" y="3650"/>
                    <a:pt x="624" y="3643"/>
                  </a:cubicBezTo>
                  <a:lnTo>
                    <a:pt x="450" y="3643"/>
                  </a:lnTo>
                  <a:cubicBezTo>
                    <a:pt x="232" y="3686"/>
                    <a:pt x="73" y="3860"/>
                    <a:pt x="44" y="4078"/>
                  </a:cubicBezTo>
                  <a:cubicBezTo>
                    <a:pt x="0" y="4397"/>
                    <a:pt x="0" y="4730"/>
                    <a:pt x="44" y="5049"/>
                  </a:cubicBezTo>
                  <a:cubicBezTo>
                    <a:pt x="70" y="5305"/>
                    <a:pt x="277" y="5494"/>
                    <a:pt x="525" y="5494"/>
                  </a:cubicBezTo>
                  <a:cubicBezTo>
                    <a:pt x="557" y="5494"/>
                    <a:pt x="590" y="5490"/>
                    <a:pt x="624" y="5484"/>
                  </a:cubicBezTo>
                  <a:lnTo>
                    <a:pt x="696" y="5484"/>
                  </a:lnTo>
                  <a:cubicBezTo>
                    <a:pt x="798" y="5484"/>
                    <a:pt x="885" y="5527"/>
                    <a:pt x="972" y="5571"/>
                  </a:cubicBezTo>
                  <a:cubicBezTo>
                    <a:pt x="1001" y="5585"/>
                    <a:pt x="1015" y="5614"/>
                    <a:pt x="1030" y="5629"/>
                  </a:cubicBezTo>
                  <a:cubicBezTo>
                    <a:pt x="1088" y="5672"/>
                    <a:pt x="1131" y="5730"/>
                    <a:pt x="1160" y="5803"/>
                  </a:cubicBezTo>
                  <a:cubicBezTo>
                    <a:pt x="1189" y="5904"/>
                    <a:pt x="1233" y="6006"/>
                    <a:pt x="1276" y="6107"/>
                  </a:cubicBezTo>
                  <a:cubicBezTo>
                    <a:pt x="1378" y="6310"/>
                    <a:pt x="1320" y="6527"/>
                    <a:pt x="1175" y="6672"/>
                  </a:cubicBezTo>
                  <a:lnTo>
                    <a:pt x="1117" y="6716"/>
                  </a:lnTo>
                  <a:cubicBezTo>
                    <a:pt x="1073" y="6745"/>
                    <a:pt x="1030" y="6788"/>
                    <a:pt x="1001" y="6846"/>
                  </a:cubicBezTo>
                  <a:cubicBezTo>
                    <a:pt x="972" y="6875"/>
                    <a:pt x="957" y="6919"/>
                    <a:pt x="943" y="6977"/>
                  </a:cubicBezTo>
                  <a:cubicBezTo>
                    <a:pt x="943" y="6991"/>
                    <a:pt x="943" y="7006"/>
                    <a:pt x="928" y="7020"/>
                  </a:cubicBezTo>
                  <a:lnTo>
                    <a:pt x="928" y="7064"/>
                  </a:lnTo>
                  <a:cubicBezTo>
                    <a:pt x="928" y="7078"/>
                    <a:pt x="928" y="7093"/>
                    <a:pt x="928" y="7107"/>
                  </a:cubicBezTo>
                  <a:lnTo>
                    <a:pt x="928" y="7122"/>
                  </a:lnTo>
                  <a:lnTo>
                    <a:pt x="928" y="7194"/>
                  </a:lnTo>
                  <a:cubicBezTo>
                    <a:pt x="943" y="7223"/>
                    <a:pt x="943" y="7238"/>
                    <a:pt x="957" y="7267"/>
                  </a:cubicBezTo>
                  <a:cubicBezTo>
                    <a:pt x="957" y="7267"/>
                    <a:pt x="957" y="7281"/>
                    <a:pt x="957" y="7281"/>
                  </a:cubicBezTo>
                  <a:cubicBezTo>
                    <a:pt x="972" y="7296"/>
                    <a:pt x="972" y="7325"/>
                    <a:pt x="986" y="7339"/>
                  </a:cubicBezTo>
                  <a:lnTo>
                    <a:pt x="986" y="7354"/>
                  </a:lnTo>
                  <a:cubicBezTo>
                    <a:pt x="1001" y="7368"/>
                    <a:pt x="1001" y="7383"/>
                    <a:pt x="1015" y="7397"/>
                  </a:cubicBezTo>
                  <a:cubicBezTo>
                    <a:pt x="1218" y="7658"/>
                    <a:pt x="1450" y="7890"/>
                    <a:pt x="1711" y="8093"/>
                  </a:cubicBezTo>
                  <a:cubicBezTo>
                    <a:pt x="1796" y="8166"/>
                    <a:pt x="1901" y="8198"/>
                    <a:pt x="2001" y="8198"/>
                  </a:cubicBezTo>
                  <a:cubicBezTo>
                    <a:pt x="2021" y="8198"/>
                    <a:pt x="2040" y="8197"/>
                    <a:pt x="2059" y="8194"/>
                  </a:cubicBezTo>
                  <a:cubicBezTo>
                    <a:pt x="2102" y="8194"/>
                    <a:pt x="2146" y="8180"/>
                    <a:pt x="2189" y="8165"/>
                  </a:cubicBezTo>
                  <a:cubicBezTo>
                    <a:pt x="2291" y="8136"/>
                    <a:pt x="2363" y="8078"/>
                    <a:pt x="2421" y="8006"/>
                  </a:cubicBezTo>
                  <a:lnTo>
                    <a:pt x="2465" y="7948"/>
                  </a:lnTo>
                  <a:cubicBezTo>
                    <a:pt x="2523" y="7905"/>
                    <a:pt x="2581" y="7861"/>
                    <a:pt x="2653" y="7832"/>
                  </a:cubicBezTo>
                  <a:lnTo>
                    <a:pt x="2827" y="7789"/>
                  </a:lnTo>
                  <a:cubicBezTo>
                    <a:pt x="2900" y="7803"/>
                    <a:pt x="2972" y="7818"/>
                    <a:pt x="3030" y="7847"/>
                  </a:cubicBezTo>
                  <a:cubicBezTo>
                    <a:pt x="3132" y="7890"/>
                    <a:pt x="3233" y="7933"/>
                    <a:pt x="3334" y="7962"/>
                  </a:cubicBezTo>
                  <a:cubicBezTo>
                    <a:pt x="3421" y="8006"/>
                    <a:pt x="3508" y="8064"/>
                    <a:pt x="3566" y="8151"/>
                  </a:cubicBezTo>
                  <a:cubicBezTo>
                    <a:pt x="3581" y="8180"/>
                    <a:pt x="3610" y="8209"/>
                    <a:pt x="3610" y="8252"/>
                  </a:cubicBezTo>
                  <a:cubicBezTo>
                    <a:pt x="3653" y="8325"/>
                    <a:pt x="3653" y="8412"/>
                    <a:pt x="3639" y="8499"/>
                  </a:cubicBezTo>
                  <a:cubicBezTo>
                    <a:pt x="3610" y="8760"/>
                    <a:pt x="3769" y="9006"/>
                    <a:pt x="4030" y="9064"/>
                  </a:cubicBezTo>
                  <a:lnTo>
                    <a:pt x="4074" y="9064"/>
                  </a:lnTo>
                  <a:cubicBezTo>
                    <a:pt x="4248" y="9079"/>
                    <a:pt x="4407" y="9093"/>
                    <a:pt x="4567" y="9093"/>
                  </a:cubicBezTo>
                  <a:cubicBezTo>
                    <a:pt x="4726" y="9093"/>
                    <a:pt x="4900" y="9079"/>
                    <a:pt x="5059" y="9064"/>
                  </a:cubicBezTo>
                  <a:cubicBezTo>
                    <a:pt x="5175" y="9050"/>
                    <a:pt x="5277" y="9006"/>
                    <a:pt x="5364" y="8919"/>
                  </a:cubicBezTo>
                  <a:cubicBezTo>
                    <a:pt x="5393" y="8876"/>
                    <a:pt x="5422" y="8847"/>
                    <a:pt x="5436" y="8803"/>
                  </a:cubicBezTo>
                  <a:cubicBezTo>
                    <a:pt x="5451" y="8789"/>
                    <a:pt x="5465" y="8774"/>
                    <a:pt x="5465" y="8745"/>
                  </a:cubicBezTo>
                  <a:cubicBezTo>
                    <a:pt x="5494" y="8673"/>
                    <a:pt x="5509" y="8586"/>
                    <a:pt x="5494" y="8499"/>
                  </a:cubicBezTo>
                  <a:cubicBezTo>
                    <a:pt x="5494" y="8470"/>
                    <a:pt x="5494" y="8441"/>
                    <a:pt x="5494" y="8426"/>
                  </a:cubicBezTo>
                  <a:cubicBezTo>
                    <a:pt x="5494" y="8209"/>
                    <a:pt x="5625" y="8020"/>
                    <a:pt x="5813" y="7948"/>
                  </a:cubicBezTo>
                  <a:cubicBezTo>
                    <a:pt x="5915" y="7919"/>
                    <a:pt x="6016" y="7876"/>
                    <a:pt x="6118" y="7832"/>
                  </a:cubicBezTo>
                  <a:cubicBezTo>
                    <a:pt x="6183" y="7796"/>
                    <a:pt x="6255" y="7778"/>
                    <a:pt x="6328" y="7778"/>
                  </a:cubicBezTo>
                  <a:cubicBezTo>
                    <a:pt x="6400" y="7778"/>
                    <a:pt x="6473" y="7796"/>
                    <a:pt x="6538" y="7832"/>
                  </a:cubicBezTo>
                  <a:cubicBezTo>
                    <a:pt x="6582" y="7847"/>
                    <a:pt x="6611" y="7876"/>
                    <a:pt x="6639" y="7890"/>
                  </a:cubicBezTo>
                  <a:cubicBezTo>
                    <a:pt x="6654" y="7905"/>
                    <a:pt x="6668" y="7919"/>
                    <a:pt x="6683" y="7933"/>
                  </a:cubicBezTo>
                  <a:cubicBezTo>
                    <a:pt x="6697" y="7948"/>
                    <a:pt x="6712" y="7962"/>
                    <a:pt x="6726" y="7977"/>
                  </a:cubicBezTo>
                  <a:cubicBezTo>
                    <a:pt x="6817" y="8113"/>
                    <a:pt x="6964" y="8181"/>
                    <a:pt x="7119" y="8181"/>
                  </a:cubicBezTo>
                  <a:cubicBezTo>
                    <a:pt x="7211" y="8181"/>
                    <a:pt x="7306" y="8156"/>
                    <a:pt x="7393" y="8107"/>
                  </a:cubicBezTo>
                  <a:lnTo>
                    <a:pt x="7437" y="8078"/>
                  </a:lnTo>
                  <a:cubicBezTo>
                    <a:pt x="7553" y="7977"/>
                    <a:pt x="7683" y="7861"/>
                    <a:pt x="7799" y="7745"/>
                  </a:cubicBezTo>
                  <a:cubicBezTo>
                    <a:pt x="7915" y="7629"/>
                    <a:pt x="8017" y="7513"/>
                    <a:pt x="8118" y="7383"/>
                  </a:cubicBezTo>
                  <a:cubicBezTo>
                    <a:pt x="8220" y="7252"/>
                    <a:pt x="8249" y="7093"/>
                    <a:pt x="8205" y="6933"/>
                  </a:cubicBezTo>
                  <a:cubicBezTo>
                    <a:pt x="8205" y="6904"/>
                    <a:pt x="8191" y="6890"/>
                    <a:pt x="8176" y="6861"/>
                  </a:cubicBezTo>
                  <a:cubicBezTo>
                    <a:pt x="8176" y="6846"/>
                    <a:pt x="8162" y="6817"/>
                    <a:pt x="8147" y="6803"/>
                  </a:cubicBezTo>
                  <a:cubicBezTo>
                    <a:pt x="8133" y="6774"/>
                    <a:pt x="8104" y="6745"/>
                    <a:pt x="8075" y="6716"/>
                  </a:cubicBezTo>
                  <a:lnTo>
                    <a:pt x="8031" y="6672"/>
                  </a:lnTo>
                  <a:cubicBezTo>
                    <a:pt x="8017" y="6658"/>
                    <a:pt x="8002" y="6658"/>
                    <a:pt x="7988" y="6643"/>
                  </a:cubicBezTo>
                  <a:cubicBezTo>
                    <a:pt x="7828" y="6498"/>
                    <a:pt x="7785" y="6266"/>
                    <a:pt x="7872" y="6078"/>
                  </a:cubicBezTo>
                  <a:cubicBezTo>
                    <a:pt x="7915" y="5977"/>
                    <a:pt x="7959" y="5875"/>
                    <a:pt x="8002" y="5774"/>
                  </a:cubicBezTo>
                  <a:cubicBezTo>
                    <a:pt x="8065" y="5571"/>
                    <a:pt x="8250" y="5446"/>
                    <a:pt x="8449" y="5446"/>
                  </a:cubicBezTo>
                  <a:cubicBezTo>
                    <a:pt x="8479" y="5446"/>
                    <a:pt x="8509" y="5449"/>
                    <a:pt x="8538" y="5455"/>
                  </a:cubicBezTo>
                  <a:cubicBezTo>
                    <a:pt x="8558" y="5457"/>
                    <a:pt x="8578" y="5458"/>
                    <a:pt x="8598" y="5458"/>
                  </a:cubicBezTo>
                  <a:cubicBezTo>
                    <a:pt x="8694" y="5458"/>
                    <a:pt x="8788" y="5430"/>
                    <a:pt x="8872" y="5382"/>
                  </a:cubicBezTo>
                  <a:cubicBezTo>
                    <a:pt x="8901" y="5368"/>
                    <a:pt x="8915" y="5353"/>
                    <a:pt x="8944" y="5339"/>
                  </a:cubicBezTo>
                  <a:lnTo>
                    <a:pt x="8973" y="5295"/>
                  </a:lnTo>
                  <a:cubicBezTo>
                    <a:pt x="8988" y="5295"/>
                    <a:pt x="8988" y="5281"/>
                    <a:pt x="9002" y="5266"/>
                  </a:cubicBezTo>
                  <a:cubicBezTo>
                    <a:pt x="9060" y="5194"/>
                    <a:pt x="9104" y="5107"/>
                    <a:pt x="9104" y="5020"/>
                  </a:cubicBezTo>
                  <a:cubicBezTo>
                    <a:pt x="9147" y="4686"/>
                    <a:pt x="9147" y="4368"/>
                    <a:pt x="9104" y="4034"/>
                  </a:cubicBezTo>
                  <a:lnTo>
                    <a:pt x="9104" y="4063"/>
                  </a:lnTo>
                  <a:cubicBezTo>
                    <a:pt x="9104" y="4020"/>
                    <a:pt x="9089" y="3962"/>
                    <a:pt x="9075" y="3918"/>
                  </a:cubicBezTo>
                  <a:cubicBezTo>
                    <a:pt x="9060" y="3889"/>
                    <a:pt x="9046" y="3875"/>
                    <a:pt x="9031" y="3846"/>
                  </a:cubicBezTo>
                  <a:cubicBezTo>
                    <a:pt x="9017" y="3817"/>
                    <a:pt x="9002" y="3802"/>
                    <a:pt x="8973" y="3773"/>
                  </a:cubicBezTo>
                  <a:lnTo>
                    <a:pt x="8944" y="3744"/>
                  </a:lnTo>
                  <a:cubicBezTo>
                    <a:pt x="8930" y="3730"/>
                    <a:pt x="8915" y="3730"/>
                    <a:pt x="8915" y="3715"/>
                  </a:cubicBezTo>
                  <a:lnTo>
                    <a:pt x="8857" y="3686"/>
                  </a:lnTo>
                  <a:cubicBezTo>
                    <a:pt x="8828" y="3657"/>
                    <a:pt x="8785" y="3643"/>
                    <a:pt x="8741" y="3643"/>
                  </a:cubicBezTo>
                  <a:lnTo>
                    <a:pt x="8712" y="3628"/>
                  </a:lnTo>
                  <a:cubicBezTo>
                    <a:pt x="8683" y="3621"/>
                    <a:pt x="8654" y="3617"/>
                    <a:pt x="8625" y="3617"/>
                  </a:cubicBezTo>
                  <a:cubicBezTo>
                    <a:pt x="8596" y="3617"/>
                    <a:pt x="8567" y="3621"/>
                    <a:pt x="8538" y="3628"/>
                  </a:cubicBezTo>
                  <a:lnTo>
                    <a:pt x="8422" y="3628"/>
                  </a:lnTo>
                  <a:cubicBezTo>
                    <a:pt x="8335" y="3614"/>
                    <a:pt x="8249" y="3585"/>
                    <a:pt x="8176" y="3541"/>
                  </a:cubicBezTo>
                  <a:lnTo>
                    <a:pt x="8133" y="3512"/>
                  </a:lnTo>
                  <a:cubicBezTo>
                    <a:pt x="8118" y="3498"/>
                    <a:pt x="8104" y="3483"/>
                    <a:pt x="8104" y="3469"/>
                  </a:cubicBezTo>
                  <a:cubicBezTo>
                    <a:pt x="8075" y="3454"/>
                    <a:pt x="8060" y="3425"/>
                    <a:pt x="8046" y="3411"/>
                  </a:cubicBezTo>
                  <a:lnTo>
                    <a:pt x="8017" y="3353"/>
                  </a:lnTo>
                  <a:cubicBezTo>
                    <a:pt x="8002" y="3338"/>
                    <a:pt x="8002" y="3324"/>
                    <a:pt x="8002" y="3309"/>
                  </a:cubicBezTo>
                  <a:cubicBezTo>
                    <a:pt x="8002" y="3295"/>
                    <a:pt x="7988" y="3295"/>
                    <a:pt x="7988" y="3280"/>
                  </a:cubicBezTo>
                  <a:cubicBezTo>
                    <a:pt x="7959" y="3179"/>
                    <a:pt x="7915" y="3092"/>
                    <a:pt x="7872" y="3005"/>
                  </a:cubicBezTo>
                  <a:cubicBezTo>
                    <a:pt x="7872" y="2990"/>
                    <a:pt x="7857" y="2976"/>
                    <a:pt x="7857" y="2961"/>
                  </a:cubicBezTo>
                  <a:cubicBezTo>
                    <a:pt x="7828" y="2889"/>
                    <a:pt x="7828" y="2817"/>
                    <a:pt x="7828" y="2744"/>
                  </a:cubicBezTo>
                  <a:cubicBezTo>
                    <a:pt x="7843" y="2701"/>
                    <a:pt x="7857" y="2643"/>
                    <a:pt x="7886" y="2585"/>
                  </a:cubicBezTo>
                  <a:cubicBezTo>
                    <a:pt x="7901" y="2527"/>
                    <a:pt x="7930" y="2469"/>
                    <a:pt x="7973" y="2425"/>
                  </a:cubicBezTo>
                  <a:cubicBezTo>
                    <a:pt x="7988" y="2411"/>
                    <a:pt x="8002" y="2396"/>
                    <a:pt x="8017" y="2396"/>
                  </a:cubicBezTo>
                  <a:lnTo>
                    <a:pt x="8031" y="2396"/>
                  </a:lnTo>
                  <a:lnTo>
                    <a:pt x="8075" y="2353"/>
                  </a:lnTo>
                  <a:cubicBezTo>
                    <a:pt x="8118" y="2324"/>
                    <a:pt x="8147" y="2280"/>
                    <a:pt x="8176" y="2237"/>
                  </a:cubicBezTo>
                  <a:cubicBezTo>
                    <a:pt x="8176" y="2208"/>
                    <a:pt x="8191" y="2193"/>
                    <a:pt x="8205" y="2164"/>
                  </a:cubicBezTo>
                  <a:cubicBezTo>
                    <a:pt x="8205" y="2150"/>
                    <a:pt x="8220" y="2121"/>
                    <a:pt x="8220" y="2092"/>
                  </a:cubicBezTo>
                  <a:cubicBezTo>
                    <a:pt x="8249" y="1947"/>
                    <a:pt x="8220" y="1802"/>
                    <a:pt x="8133" y="1686"/>
                  </a:cubicBezTo>
                  <a:cubicBezTo>
                    <a:pt x="8017" y="1555"/>
                    <a:pt x="7915" y="1439"/>
                    <a:pt x="7799" y="1323"/>
                  </a:cubicBezTo>
                  <a:cubicBezTo>
                    <a:pt x="7683" y="1207"/>
                    <a:pt x="7567" y="1092"/>
                    <a:pt x="7437" y="990"/>
                  </a:cubicBezTo>
                  <a:cubicBezTo>
                    <a:pt x="7352" y="926"/>
                    <a:pt x="7244" y="886"/>
                    <a:pt x="7135" y="886"/>
                  </a:cubicBezTo>
                  <a:cubicBezTo>
                    <a:pt x="7095" y="886"/>
                    <a:pt x="7055" y="891"/>
                    <a:pt x="7016" y="903"/>
                  </a:cubicBezTo>
                  <a:lnTo>
                    <a:pt x="6958" y="918"/>
                  </a:lnTo>
                  <a:cubicBezTo>
                    <a:pt x="6886" y="947"/>
                    <a:pt x="6828" y="990"/>
                    <a:pt x="6770" y="1048"/>
                  </a:cubicBezTo>
                  <a:cubicBezTo>
                    <a:pt x="6755" y="1063"/>
                    <a:pt x="6741" y="1077"/>
                    <a:pt x="6726" y="1092"/>
                  </a:cubicBezTo>
                  <a:cubicBezTo>
                    <a:pt x="6668" y="1178"/>
                    <a:pt x="6596" y="1236"/>
                    <a:pt x="6509" y="1265"/>
                  </a:cubicBezTo>
                  <a:cubicBezTo>
                    <a:pt x="6466" y="1280"/>
                    <a:pt x="6437" y="1294"/>
                    <a:pt x="6408" y="1294"/>
                  </a:cubicBezTo>
                  <a:lnTo>
                    <a:pt x="6263" y="1294"/>
                  </a:lnTo>
                  <a:cubicBezTo>
                    <a:pt x="6234" y="1294"/>
                    <a:pt x="6205" y="1280"/>
                    <a:pt x="6190" y="1280"/>
                  </a:cubicBezTo>
                  <a:lnTo>
                    <a:pt x="6132" y="1251"/>
                  </a:lnTo>
                  <a:lnTo>
                    <a:pt x="6074" y="1222"/>
                  </a:lnTo>
                  <a:cubicBezTo>
                    <a:pt x="6045" y="1207"/>
                    <a:pt x="6016" y="1193"/>
                    <a:pt x="5987" y="1193"/>
                  </a:cubicBezTo>
                  <a:cubicBezTo>
                    <a:pt x="5944" y="1178"/>
                    <a:pt x="5871" y="1149"/>
                    <a:pt x="5828" y="1121"/>
                  </a:cubicBezTo>
                  <a:cubicBezTo>
                    <a:pt x="5625" y="1048"/>
                    <a:pt x="5494" y="845"/>
                    <a:pt x="5509" y="628"/>
                  </a:cubicBezTo>
                  <a:lnTo>
                    <a:pt x="5509" y="599"/>
                  </a:lnTo>
                  <a:cubicBezTo>
                    <a:pt x="5552" y="338"/>
                    <a:pt x="5378" y="106"/>
                    <a:pt x="5132" y="48"/>
                  </a:cubicBezTo>
                  <a:cubicBezTo>
                    <a:pt x="5117" y="33"/>
                    <a:pt x="5103" y="33"/>
                    <a:pt x="5088" y="33"/>
                  </a:cubicBezTo>
                  <a:cubicBezTo>
                    <a:pt x="4922" y="12"/>
                    <a:pt x="4755" y="1"/>
                    <a:pt x="4588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05"/>
            <p:cNvSpPr/>
            <p:nvPr/>
          </p:nvSpPr>
          <p:spPr>
            <a:xfrm>
              <a:off x="4613946" y="697900"/>
              <a:ext cx="4028811" cy="3329952"/>
            </a:xfrm>
            <a:custGeom>
              <a:avLst/>
              <a:gdLst/>
              <a:ahLst/>
              <a:cxnLst/>
              <a:rect l="l" t="t" r="r" b="b"/>
              <a:pathLst>
                <a:path w="42729" h="35317" extrusionOk="0">
                  <a:moveTo>
                    <a:pt x="19690" y="1"/>
                  </a:moveTo>
                  <a:cubicBezTo>
                    <a:pt x="18145" y="1"/>
                    <a:pt x="16885" y="1260"/>
                    <a:pt x="16885" y="2834"/>
                  </a:cubicBezTo>
                  <a:lnTo>
                    <a:pt x="16885" y="6898"/>
                  </a:lnTo>
                  <a:cubicBezTo>
                    <a:pt x="16885" y="7356"/>
                    <a:pt x="16513" y="7728"/>
                    <a:pt x="16084" y="7728"/>
                  </a:cubicBezTo>
                  <a:cubicBezTo>
                    <a:pt x="15626" y="7728"/>
                    <a:pt x="15283" y="7356"/>
                    <a:pt x="15283" y="6898"/>
                  </a:cubicBezTo>
                  <a:lnTo>
                    <a:pt x="15283" y="6383"/>
                  </a:lnTo>
                  <a:cubicBezTo>
                    <a:pt x="15283" y="4837"/>
                    <a:pt x="14024" y="3607"/>
                    <a:pt x="12507" y="3607"/>
                  </a:cubicBezTo>
                  <a:cubicBezTo>
                    <a:pt x="10961" y="3607"/>
                    <a:pt x="9702" y="4837"/>
                    <a:pt x="9702" y="6383"/>
                  </a:cubicBezTo>
                  <a:lnTo>
                    <a:pt x="9702" y="16800"/>
                  </a:lnTo>
                  <a:cubicBezTo>
                    <a:pt x="9702" y="17201"/>
                    <a:pt x="9387" y="17515"/>
                    <a:pt x="8987" y="17515"/>
                  </a:cubicBezTo>
                  <a:cubicBezTo>
                    <a:pt x="8615" y="17515"/>
                    <a:pt x="8271" y="17201"/>
                    <a:pt x="8271" y="16800"/>
                  </a:cubicBezTo>
                  <a:lnTo>
                    <a:pt x="8271" y="16113"/>
                  </a:lnTo>
                  <a:cubicBezTo>
                    <a:pt x="8271" y="15026"/>
                    <a:pt x="7413" y="14138"/>
                    <a:pt x="6325" y="14138"/>
                  </a:cubicBezTo>
                  <a:cubicBezTo>
                    <a:pt x="5237" y="14138"/>
                    <a:pt x="4350" y="15026"/>
                    <a:pt x="4379" y="16113"/>
                  </a:cubicBezTo>
                  <a:lnTo>
                    <a:pt x="4379" y="22467"/>
                  </a:lnTo>
                  <a:cubicBezTo>
                    <a:pt x="4379" y="22839"/>
                    <a:pt x="4035" y="23182"/>
                    <a:pt x="3663" y="23182"/>
                  </a:cubicBezTo>
                  <a:cubicBezTo>
                    <a:pt x="3263" y="23182"/>
                    <a:pt x="2948" y="22839"/>
                    <a:pt x="2948" y="22467"/>
                  </a:cubicBezTo>
                  <a:cubicBezTo>
                    <a:pt x="2948" y="21637"/>
                    <a:pt x="2261" y="20978"/>
                    <a:pt x="1460" y="20978"/>
                  </a:cubicBezTo>
                  <a:cubicBezTo>
                    <a:pt x="658" y="20978"/>
                    <a:pt x="0" y="21637"/>
                    <a:pt x="0" y="22467"/>
                  </a:cubicBezTo>
                  <a:lnTo>
                    <a:pt x="0" y="35317"/>
                  </a:lnTo>
                  <a:lnTo>
                    <a:pt x="42729" y="35317"/>
                  </a:lnTo>
                  <a:lnTo>
                    <a:pt x="42729" y="22839"/>
                  </a:lnTo>
                  <a:cubicBezTo>
                    <a:pt x="42729" y="21808"/>
                    <a:pt x="41899" y="20978"/>
                    <a:pt x="40897" y="20978"/>
                  </a:cubicBezTo>
                  <a:cubicBezTo>
                    <a:pt x="39867" y="20978"/>
                    <a:pt x="39037" y="21808"/>
                    <a:pt x="39037" y="22839"/>
                  </a:cubicBezTo>
                  <a:lnTo>
                    <a:pt x="39037" y="23497"/>
                  </a:lnTo>
                  <a:cubicBezTo>
                    <a:pt x="39037" y="23955"/>
                    <a:pt x="38665" y="24298"/>
                    <a:pt x="38235" y="24298"/>
                  </a:cubicBezTo>
                  <a:cubicBezTo>
                    <a:pt x="37806" y="24298"/>
                    <a:pt x="37434" y="23955"/>
                    <a:pt x="37434" y="23497"/>
                  </a:cubicBezTo>
                  <a:lnTo>
                    <a:pt x="37434" y="10990"/>
                  </a:lnTo>
                  <a:cubicBezTo>
                    <a:pt x="37434" y="9702"/>
                    <a:pt x="36375" y="8644"/>
                    <a:pt x="35087" y="8644"/>
                  </a:cubicBezTo>
                  <a:cubicBezTo>
                    <a:pt x="33799" y="8644"/>
                    <a:pt x="32741" y="9702"/>
                    <a:pt x="32741" y="10990"/>
                  </a:cubicBezTo>
                  <a:lnTo>
                    <a:pt x="32741" y="11763"/>
                  </a:lnTo>
                  <a:cubicBezTo>
                    <a:pt x="32741" y="12479"/>
                    <a:pt x="32168" y="13022"/>
                    <a:pt x="31481" y="13022"/>
                  </a:cubicBezTo>
                  <a:cubicBezTo>
                    <a:pt x="30766" y="13022"/>
                    <a:pt x="30222" y="12479"/>
                    <a:pt x="30222" y="11763"/>
                  </a:cubicBezTo>
                  <a:lnTo>
                    <a:pt x="30222" y="5324"/>
                  </a:lnTo>
                  <a:cubicBezTo>
                    <a:pt x="30222" y="3807"/>
                    <a:pt x="28963" y="2548"/>
                    <a:pt x="27446" y="2548"/>
                  </a:cubicBezTo>
                  <a:cubicBezTo>
                    <a:pt x="25901" y="2548"/>
                    <a:pt x="24641" y="3807"/>
                    <a:pt x="24641" y="5324"/>
                  </a:cubicBezTo>
                  <a:lnTo>
                    <a:pt x="24641" y="5696"/>
                  </a:lnTo>
                  <a:cubicBezTo>
                    <a:pt x="24641" y="6268"/>
                    <a:pt x="24155" y="6755"/>
                    <a:pt x="23582" y="6755"/>
                  </a:cubicBezTo>
                  <a:cubicBezTo>
                    <a:pt x="22981" y="6755"/>
                    <a:pt x="22495" y="6268"/>
                    <a:pt x="22495" y="5696"/>
                  </a:cubicBezTo>
                  <a:lnTo>
                    <a:pt x="22495" y="2834"/>
                  </a:lnTo>
                  <a:cubicBezTo>
                    <a:pt x="22495" y="1260"/>
                    <a:pt x="21236" y="1"/>
                    <a:pt x="19690" y="1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05"/>
            <p:cNvSpPr/>
            <p:nvPr/>
          </p:nvSpPr>
          <p:spPr>
            <a:xfrm>
              <a:off x="4476284" y="4168083"/>
              <a:ext cx="4228512" cy="91836"/>
            </a:xfrm>
            <a:custGeom>
              <a:avLst/>
              <a:gdLst/>
              <a:ahLst/>
              <a:cxnLst/>
              <a:rect l="l" t="t" r="r" b="b"/>
              <a:pathLst>
                <a:path w="44847" h="974" extrusionOk="0">
                  <a:moveTo>
                    <a:pt x="659" y="1"/>
                  </a:moveTo>
                  <a:cubicBezTo>
                    <a:pt x="1" y="1"/>
                    <a:pt x="1" y="974"/>
                    <a:pt x="659" y="974"/>
                  </a:cubicBezTo>
                  <a:lnTo>
                    <a:pt x="44360" y="974"/>
                  </a:lnTo>
                  <a:cubicBezTo>
                    <a:pt x="44618" y="974"/>
                    <a:pt x="44847" y="745"/>
                    <a:pt x="44847" y="487"/>
                  </a:cubicBezTo>
                  <a:cubicBezTo>
                    <a:pt x="44847" y="201"/>
                    <a:pt x="44618" y="1"/>
                    <a:pt x="44360" y="1"/>
                  </a:cubicBezTo>
                  <a:close/>
                </a:path>
              </a:pathLst>
            </a:custGeom>
            <a:solidFill>
              <a:srgbClr val="F8D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05"/>
            <p:cNvSpPr/>
            <p:nvPr/>
          </p:nvSpPr>
          <p:spPr>
            <a:xfrm>
              <a:off x="4476284" y="4168083"/>
              <a:ext cx="1848506" cy="94570"/>
            </a:xfrm>
            <a:custGeom>
              <a:avLst/>
              <a:gdLst/>
              <a:ahLst/>
              <a:cxnLst/>
              <a:rect l="l" t="t" r="r" b="b"/>
              <a:pathLst>
                <a:path w="19605" h="1003" extrusionOk="0">
                  <a:moveTo>
                    <a:pt x="659" y="1"/>
                  </a:moveTo>
                  <a:cubicBezTo>
                    <a:pt x="1" y="1"/>
                    <a:pt x="1" y="1003"/>
                    <a:pt x="659" y="1003"/>
                  </a:cubicBezTo>
                  <a:lnTo>
                    <a:pt x="19605" y="1003"/>
                  </a:lnTo>
                  <a:lnTo>
                    <a:pt x="19605" y="1"/>
                  </a:ln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05"/>
            <p:cNvSpPr/>
            <p:nvPr/>
          </p:nvSpPr>
          <p:spPr>
            <a:xfrm>
              <a:off x="6222224" y="4120939"/>
              <a:ext cx="202435" cy="184238"/>
            </a:xfrm>
            <a:custGeom>
              <a:avLst/>
              <a:gdLst/>
              <a:ahLst/>
              <a:cxnLst/>
              <a:rect l="l" t="t" r="r" b="b"/>
              <a:pathLst>
                <a:path w="2147" h="1954" extrusionOk="0">
                  <a:moveTo>
                    <a:pt x="1073" y="0"/>
                  </a:moveTo>
                  <a:cubicBezTo>
                    <a:pt x="823" y="0"/>
                    <a:pt x="573" y="100"/>
                    <a:pt x="372" y="301"/>
                  </a:cubicBezTo>
                  <a:cubicBezTo>
                    <a:pt x="0" y="673"/>
                    <a:pt x="0" y="1302"/>
                    <a:pt x="372" y="1674"/>
                  </a:cubicBezTo>
                  <a:cubicBezTo>
                    <a:pt x="573" y="1860"/>
                    <a:pt x="823" y="1953"/>
                    <a:pt x="1073" y="1953"/>
                  </a:cubicBezTo>
                  <a:cubicBezTo>
                    <a:pt x="1324" y="1953"/>
                    <a:pt x="1574" y="1860"/>
                    <a:pt x="1775" y="1674"/>
                  </a:cubicBezTo>
                  <a:cubicBezTo>
                    <a:pt x="2147" y="1302"/>
                    <a:pt x="2147" y="673"/>
                    <a:pt x="1775" y="301"/>
                  </a:cubicBezTo>
                  <a:cubicBezTo>
                    <a:pt x="1574" y="100"/>
                    <a:pt x="1324" y="0"/>
                    <a:pt x="1073" y="0"/>
                  </a:cubicBezTo>
                  <a:close/>
                </a:path>
              </a:pathLst>
            </a:custGeom>
            <a:solidFill>
              <a:srgbClr val="FFB1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05"/>
            <p:cNvSpPr/>
            <p:nvPr/>
          </p:nvSpPr>
          <p:spPr>
            <a:xfrm>
              <a:off x="7638907" y="2002377"/>
              <a:ext cx="1430247" cy="2025484"/>
            </a:xfrm>
            <a:custGeom>
              <a:avLst/>
              <a:gdLst/>
              <a:ahLst/>
              <a:cxnLst/>
              <a:rect l="l" t="t" r="r" b="b"/>
              <a:pathLst>
                <a:path w="15169" h="21482" extrusionOk="0">
                  <a:moveTo>
                    <a:pt x="5892" y="0"/>
                  </a:moveTo>
                  <a:cubicBezTo>
                    <a:pt x="1137" y="0"/>
                    <a:pt x="0" y="21482"/>
                    <a:pt x="0" y="21482"/>
                  </a:cubicBezTo>
                  <a:lnTo>
                    <a:pt x="8701" y="21482"/>
                  </a:lnTo>
                  <a:cubicBezTo>
                    <a:pt x="8701" y="21482"/>
                    <a:pt x="15168" y="2364"/>
                    <a:pt x="12020" y="1706"/>
                  </a:cubicBezTo>
                  <a:cubicBezTo>
                    <a:pt x="11914" y="1683"/>
                    <a:pt x="11808" y="1672"/>
                    <a:pt x="11704" y="1672"/>
                  </a:cubicBezTo>
                  <a:cubicBezTo>
                    <a:pt x="8733" y="1672"/>
                    <a:pt x="6560" y="10641"/>
                    <a:pt x="6443" y="10641"/>
                  </a:cubicBezTo>
                  <a:cubicBezTo>
                    <a:pt x="6442" y="10641"/>
                    <a:pt x="6440" y="10639"/>
                    <a:pt x="6440" y="10635"/>
                  </a:cubicBezTo>
                  <a:cubicBezTo>
                    <a:pt x="6382" y="10320"/>
                    <a:pt x="9216" y="447"/>
                    <a:pt x="6125" y="17"/>
                  </a:cubicBezTo>
                  <a:cubicBezTo>
                    <a:pt x="6046" y="6"/>
                    <a:pt x="5969" y="0"/>
                    <a:pt x="5892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05"/>
            <p:cNvSpPr/>
            <p:nvPr/>
          </p:nvSpPr>
          <p:spPr>
            <a:xfrm>
              <a:off x="5266893" y="1680100"/>
              <a:ext cx="2860494" cy="1856615"/>
            </a:xfrm>
            <a:custGeom>
              <a:avLst/>
              <a:gdLst/>
              <a:ahLst/>
              <a:cxnLst/>
              <a:rect l="l" t="t" r="r" b="b"/>
              <a:pathLst>
                <a:path w="30338" h="19691" extrusionOk="0">
                  <a:moveTo>
                    <a:pt x="3292" y="1"/>
                  </a:moveTo>
                  <a:cubicBezTo>
                    <a:pt x="1461" y="1"/>
                    <a:pt x="1" y="1461"/>
                    <a:pt x="1" y="3264"/>
                  </a:cubicBezTo>
                  <a:lnTo>
                    <a:pt x="1" y="16400"/>
                  </a:lnTo>
                  <a:cubicBezTo>
                    <a:pt x="1" y="18203"/>
                    <a:pt x="1461" y="19691"/>
                    <a:pt x="3292" y="19691"/>
                  </a:cubicBezTo>
                  <a:lnTo>
                    <a:pt x="27075" y="19691"/>
                  </a:lnTo>
                  <a:cubicBezTo>
                    <a:pt x="28878" y="19691"/>
                    <a:pt x="30337" y="18203"/>
                    <a:pt x="30337" y="16400"/>
                  </a:cubicBezTo>
                  <a:lnTo>
                    <a:pt x="30337" y="3264"/>
                  </a:lnTo>
                  <a:cubicBezTo>
                    <a:pt x="30337" y="1461"/>
                    <a:pt x="28878" y="1"/>
                    <a:pt x="27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05"/>
            <p:cNvSpPr/>
            <p:nvPr/>
          </p:nvSpPr>
          <p:spPr>
            <a:xfrm>
              <a:off x="5391071" y="1788060"/>
              <a:ext cx="2614875" cy="1495023"/>
            </a:xfrm>
            <a:custGeom>
              <a:avLst/>
              <a:gdLst/>
              <a:ahLst/>
              <a:cxnLst/>
              <a:rect l="l" t="t" r="r" b="b"/>
              <a:pathLst>
                <a:path w="27733" h="15856" extrusionOk="0">
                  <a:moveTo>
                    <a:pt x="0" y="1"/>
                  </a:moveTo>
                  <a:lnTo>
                    <a:pt x="0" y="15856"/>
                  </a:lnTo>
                  <a:lnTo>
                    <a:pt x="27732" y="15856"/>
                  </a:lnTo>
                  <a:lnTo>
                    <a:pt x="27732" y="1"/>
                  </a:lnTo>
                  <a:close/>
                </a:path>
              </a:pathLst>
            </a:custGeom>
            <a:solidFill>
              <a:srgbClr val="7EA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05"/>
            <p:cNvSpPr/>
            <p:nvPr/>
          </p:nvSpPr>
          <p:spPr>
            <a:xfrm>
              <a:off x="6176305" y="3536635"/>
              <a:ext cx="1041688" cy="302380"/>
            </a:xfrm>
            <a:custGeom>
              <a:avLst/>
              <a:gdLst/>
              <a:ahLst/>
              <a:cxnLst/>
              <a:rect l="l" t="t" r="r" b="b"/>
              <a:pathLst>
                <a:path w="11048" h="3207" extrusionOk="0">
                  <a:moveTo>
                    <a:pt x="1" y="1"/>
                  </a:moveTo>
                  <a:lnTo>
                    <a:pt x="1" y="3206"/>
                  </a:lnTo>
                  <a:lnTo>
                    <a:pt x="11048" y="3206"/>
                  </a:lnTo>
                  <a:lnTo>
                    <a:pt x="11048" y="1"/>
                  </a:lnTo>
                  <a:close/>
                </a:path>
              </a:pathLst>
            </a:custGeom>
            <a:solidFill>
              <a:srgbClr val="E3E9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05"/>
            <p:cNvSpPr/>
            <p:nvPr/>
          </p:nvSpPr>
          <p:spPr>
            <a:xfrm>
              <a:off x="5879485" y="3817331"/>
              <a:ext cx="1635322" cy="210544"/>
            </a:xfrm>
            <a:custGeom>
              <a:avLst/>
              <a:gdLst/>
              <a:ahLst/>
              <a:cxnLst/>
              <a:rect l="l" t="t" r="r" b="b"/>
              <a:pathLst>
                <a:path w="17344" h="2233" extrusionOk="0">
                  <a:moveTo>
                    <a:pt x="2261" y="0"/>
                  </a:moveTo>
                  <a:cubicBezTo>
                    <a:pt x="1031" y="0"/>
                    <a:pt x="1" y="1002"/>
                    <a:pt x="29" y="2233"/>
                  </a:cubicBezTo>
                  <a:lnTo>
                    <a:pt x="17344" y="2233"/>
                  </a:lnTo>
                  <a:cubicBezTo>
                    <a:pt x="17344" y="1002"/>
                    <a:pt x="16342" y="0"/>
                    <a:pt x="15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05"/>
            <p:cNvSpPr/>
            <p:nvPr/>
          </p:nvSpPr>
          <p:spPr>
            <a:xfrm>
              <a:off x="5987445" y="3479967"/>
              <a:ext cx="1432981" cy="110788"/>
            </a:xfrm>
            <a:custGeom>
              <a:avLst/>
              <a:gdLst/>
              <a:ahLst/>
              <a:cxnLst/>
              <a:rect l="l" t="t" r="r" b="b"/>
              <a:pathLst>
                <a:path w="15198" h="1175" extrusionOk="0">
                  <a:moveTo>
                    <a:pt x="716" y="1"/>
                  </a:moveTo>
                  <a:cubicBezTo>
                    <a:pt x="0" y="58"/>
                    <a:pt x="0" y="1117"/>
                    <a:pt x="716" y="1174"/>
                  </a:cubicBezTo>
                  <a:lnTo>
                    <a:pt x="14482" y="1174"/>
                  </a:lnTo>
                  <a:cubicBezTo>
                    <a:pt x="15197" y="1117"/>
                    <a:pt x="15197" y="58"/>
                    <a:pt x="14482" y="1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05"/>
            <p:cNvSpPr/>
            <p:nvPr/>
          </p:nvSpPr>
          <p:spPr>
            <a:xfrm>
              <a:off x="5007883" y="3652703"/>
              <a:ext cx="688204" cy="375170"/>
            </a:xfrm>
            <a:custGeom>
              <a:avLst/>
              <a:gdLst/>
              <a:ahLst/>
              <a:cxnLst/>
              <a:rect l="l" t="t" r="r" b="b"/>
              <a:pathLst>
                <a:path w="7299" h="3979" extrusionOk="0">
                  <a:moveTo>
                    <a:pt x="1031" y="1"/>
                  </a:moveTo>
                  <a:cubicBezTo>
                    <a:pt x="487" y="1"/>
                    <a:pt x="1" y="458"/>
                    <a:pt x="1" y="1031"/>
                  </a:cubicBezTo>
                  <a:cubicBezTo>
                    <a:pt x="1" y="2662"/>
                    <a:pt x="1346" y="3979"/>
                    <a:pt x="2977" y="3979"/>
                  </a:cubicBezTo>
                  <a:lnTo>
                    <a:pt x="4322" y="3979"/>
                  </a:lnTo>
                  <a:cubicBezTo>
                    <a:pt x="5982" y="3979"/>
                    <a:pt x="7298" y="2662"/>
                    <a:pt x="7298" y="1031"/>
                  </a:cubicBezTo>
                  <a:cubicBezTo>
                    <a:pt x="7298" y="458"/>
                    <a:pt x="6841" y="1"/>
                    <a:pt x="6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05"/>
            <p:cNvSpPr/>
            <p:nvPr/>
          </p:nvSpPr>
          <p:spPr>
            <a:xfrm>
              <a:off x="4940466" y="3091217"/>
              <a:ext cx="831144" cy="561576"/>
            </a:xfrm>
            <a:custGeom>
              <a:avLst/>
              <a:gdLst/>
              <a:ahLst/>
              <a:cxnLst/>
              <a:rect l="l" t="t" r="r" b="b"/>
              <a:pathLst>
                <a:path w="8815" h="5956" extrusionOk="0">
                  <a:moveTo>
                    <a:pt x="4624" y="1"/>
                  </a:moveTo>
                  <a:cubicBezTo>
                    <a:pt x="4609" y="1"/>
                    <a:pt x="4594" y="2"/>
                    <a:pt x="4579" y="3"/>
                  </a:cubicBezTo>
                  <a:cubicBezTo>
                    <a:pt x="3492" y="60"/>
                    <a:pt x="3492" y="2951"/>
                    <a:pt x="3492" y="2951"/>
                  </a:cubicBezTo>
                  <a:cubicBezTo>
                    <a:pt x="3492" y="2951"/>
                    <a:pt x="2695" y="1756"/>
                    <a:pt x="2081" y="1756"/>
                  </a:cubicBezTo>
                  <a:cubicBezTo>
                    <a:pt x="1923" y="1756"/>
                    <a:pt x="1777" y="1835"/>
                    <a:pt x="1660" y="2035"/>
                  </a:cubicBezTo>
                  <a:cubicBezTo>
                    <a:pt x="1240" y="2714"/>
                    <a:pt x="1630" y="3394"/>
                    <a:pt x="1904" y="3742"/>
                  </a:cubicBezTo>
                  <a:lnTo>
                    <a:pt x="1904" y="3742"/>
                  </a:lnTo>
                  <a:cubicBezTo>
                    <a:pt x="1716" y="3560"/>
                    <a:pt x="1428" y="3341"/>
                    <a:pt x="1125" y="3341"/>
                  </a:cubicBezTo>
                  <a:cubicBezTo>
                    <a:pt x="959" y="3341"/>
                    <a:pt x="789" y="3407"/>
                    <a:pt x="630" y="3580"/>
                  </a:cubicBezTo>
                  <a:cubicBezTo>
                    <a:pt x="0" y="4296"/>
                    <a:pt x="2375" y="5927"/>
                    <a:pt x="2375" y="5927"/>
                  </a:cubicBezTo>
                  <a:lnTo>
                    <a:pt x="5924" y="5956"/>
                  </a:lnTo>
                  <a:cubicBezTo>
                    <a:pt x="5924" y="5956"/>
                    <a:pt x="8815" y="3552"/>
                    <a:pt x="8099" y="3094"/>
                  </a:cubicBezTo>
                  <a:cubicBezTo>
                    <a:pt x="7981" y="3013"/>
                    <a:pt x="7858" y="2980"/>
                    <a:pt x="7734" y="2980"/>
                  </a:cubicBezTo>
                  <a:cubicBezTo>
                    <a:pt x="7106" y="2980"/>
                    <a:pt x="6468" y="3838"/>
                    <a:pt x="6468" y="3838"/>
                  </a:cubicBezTo>
                  <a:cubicBezTo>
                    <a:pt x="6468" y="3838"/>
                    <a:pt x="8357" y="1262"/>
                    <a:pt x="7241" y="1062"/>
                  </a:cubicBezTo>
                  <a:cubicBezTo>
                    <a:pt x="7183" y="1050"/>
                    <a:pt x="7125" y="1044"/>
                    <a:pt x="7069" y="1044"/>
                  </a:cubicBezTo>
                  <a:cubicBezTo>
                    <a:pt x="6038" y="1044"/>
                    <a:pt x="5266" y="2922"/>
                    <a:pt x="5266" y="2922"/>
                  </a:cubicBezTo>
                  <a:cubicBezTo>
                    <a:pt x="5266" y="2922"/>
                    <a:pt x="5655" y="1"/>
                    <a:pt x="4624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05"/>
            <p:cNvSpPr/>
            <p:nvPr/>
          </p:nvSpPr>
          <p:spPr>
            <a:xfrm>
              <a:off x="4398025" y="3999590"/>
              <a:ext cx="4368906" cy="57704"/>
            </a:xfrm>
            <a:custGeom>
              <a:avLst/>
              <a:gdLst/>
              <a:ahLst/>
              <a:cxnLst/>
              <a:rect l="l" t="t" r="r" b="b"/>
              <a:pathLst>
                <a:path w="46336" h="612" extrusionOk="0">
                  <a:moveTo>
                    <a:pt x="1060" y="1"/>
                  </a:moveTo>
                  <a:cubicBezTo>
                    <a:pt x="859" y="1"/>
                    <a:pt x="659" y="4"/>
                    <a:pt x="459" y="13"/>
                  </a:cubicBezTo>
                  <a:lnTo>
                    <a:pt x="401" y="13"/>
                  </a:lnTo>
                  <a:cubicBezTo>
                    <a:pt x="1" y="13"/>
                    <a:pt x="1" y="586"/>
                    <a:pt x="401" y="586"/>
                  </a:cubicBezTo>
                  <a:lnTo>
                    <a:pt x="44103" y="586"/>
                  </a:lnTo>
                  <a:cubicBezTo>
                    <a:pt x="44484" y="586"/>
                    <a:pt x="44879" y="611"/>
                    <a:pt x="45277" y="611"/>
                  </a:cubicBezTo>
                  <a:cubicBezTo>
                    <a:pt x="45477" y="611"/>
                    <a:pt x="45677" y="605"/>
                    <a:pt x="45877" y="586"/>
                  </a:cubicBezTo>
                  <a:lnTo>
                    <a:pt x="45963" y="586"/>
                  </a:lnTo>
                  <a:cubicBezTo>
                    <a:pt x="46335" y="586"/>
                    <a:pt x="46335" y="13"/>
                    <a:pt x="45963" y="13"/>
                  </a:cubicBezTo>
                  <a:lnTo>
                    <a:pt x="2262" y="13"/>
                  </a:lnTo>
                  <a:cubicBezTo>
                    <a:pt x="1861" y="13"/>
                    <a:pt x="1460" y="1"/>
                    <a:pt x="1060" y="1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3" name="Google Shape;993;p105"/>
            <p:cNvGrpSpPr/>
            <p:nvPr/>
          </p:nvGrpSpPr>
          <p:grpSpPr>
            <a:xfrm>
              <a:off x="5887555" y="1894040"/>
              <a:ext cx="1635387" cy="1330888"/>
              <a:chOff x="2357113" y="709250"/>
              <a:chExt cx="2171252" cy="1766978"/>
            </a:xfrm>
          </p:grpSpPr>
          <p:sp>
            <p:nvSpPr>
              <p:cNvPr id="994" name="Google Shape;994;p105"/>
              <p:cNvSpPr/>
              <p:nvPr/>
            </p:nvSpPr>
            <p:spPr>
              <a:xfrm>
                <a:off x="3734270" y="747515"/>
                <a:ext cx="491253" cy="292716"/>
              </a:xfrm>
              <a:custGeom>
                <a:avLst/>
                <a:gdLst/>
                <a:ahLst/>
                <a:cxnLst/>
                <a:rect l="l" t="t" r="r" b="b"/>
                <a:pathLst>
                  <a:path w="11246" h="6701" extrusionOk="0">
                    <a:moveTo>
                      <a:pt x="7977" y="2830"/>
                    </a:moveTo>
                    <a:cubicBezTo>
                      <a:pt x="9146" y="3597"/>
                      <a:pt x="10917" y="4272"/>
                      <a:pt x="11190" y="5787"/>
                    </a:cubicBezTo>
                    <a:cubicBezTo>
                      <a:pt x="11245" y="6079"/>
                      <a:pt x="11209" y="6390"/>
                      <a:pt x="11117" y="6700"/>
                    </a:cubicBezTo>
                    <a:cubicBezTo>
                      <a:pt x="7485" y="4875"/>
                      <a:pt x="3706" y="3159"/>
                      <a:pt x="0" y="1406"/>
                    </a:cubicBezTo>
                    <a:cubicBezTo>
                      <a:pt x="164" y="968"/>
                      <a:pt x="511" y="639"/>
                      <a:pt x="931" y="493"/>
                    </a:cubicBezTo>
                    <a:cubicBezTo>
                      <a:pt x="2209" y="0"/>
                      <a:pt x="3907" y="968"/>
                      <a:pt x="4911" y="1333"/>
                    </a:cubicBezTo>
                    <a:cubicBezTo>
                      <a:pt x="5257" y="767"/>
                      <a:pt x="5714" y="329"/>
                      <a:pt x="6499" y="329"/>
                    </a:cubicBezTo>
                    <a:cubicBezTo>
                      <a:pt x="7722" y="366"/>
                      <a:pt x="8525" y="1570"/>
                      <a:pt x="7977" y="2830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105"/>
              <p:cNvSpPr/>
              <p:nvPr/>
            </p:nvSpPr>
            <p:spPr>
              <a:xfrm>
                <a:off x="3960717" y="796963"/>
                <a:ext cx="124451" cy="106891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447" extrusionOk="0">
                    <a:moveTo>
                      <a:pt x="1516" y="19"/>
                    </a:moveTo>
                    <a:cubicBezTo>
                      <a:pt x="2848" y="55"/>
                      <a:pt x="2319" y="2446"/>
                      <a:pt x="1004" y="1935"/>
                    </a:cubicBezTo>
                    <a:cubicBezTo>
                      <a:pt x="0" y="1552"/>
                      <a:pt x="585" y="0"/>
                      <a:pt x="151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105"/>
              <p:cNvSpPr/>
              <p:nvPr/>
            </p:nvSpPr>
            <p:spPr>
              <a:xfrm>
                <a:off x="3015791" y="723578"/>
                <a:ext cx="1337296" cy="1547059"/>
              </a:xfrm>
              <a:custGeom>
                <a:avLst/>
                <a:gdLst/>
                <a:ahLst/>
                <a:cxnLst/>
                <a:rect l="l" t="t" r="r" b="b"/>
                <a:pathLst>
                  <a:path w="30614" h="35416" extrusionOk="0">
                    <a:moveTo>
                      <a:pt x="9274" y="4948"/>
                    </a:moveTo>
                    <a:cubicBezTo>
                      <a:pt x="9456" y="4473"/>
                      <a:pt x="9767" y="3761"/>
                      <a:pt x="10095" y="3068"/>
                    </a:cubicBezTo>
                    <a:cubicBezTo>
                      <a:pt x="10771" y="1644"/>
                      <a:pt x="11337" y="1"/>
                      <a:pt x="12614" y="56"/>
                    </a:cubicBezTo>
                    <a:cubicBezTo>
                      <a:pt x="13235" y="92"/>
                      <a:pt x="14075" y="402"/>
                      <a:pt x="14896" y="731"/>
                    </a:cubicBezTo>
                    <a:cubicBezTo>
                      <a:pt x="15718" y="1041"/>
                      <a:pt x="16466" y="1461"/>
                      <a:pt x="17215" y="1808"/>
                    </a:cubicBezTo>
                    <a:cubicBezTo>
                      <a:pt x="20482" y="3378"/>
                      <a:pt x="22837" y="4820"/>
                      <a:pt x="26233" y="6317"/>
                    </a:cubicBezTo>
                    <a:cubicBezTo>
                      <a:pt x="26981" y="6646"/>
                      <a:pt x="27748" y="7047"/>
                      <a:pt x="28478" y="7431"/>
                    </a:cubicBezTo>
                    <a:cubicBezTo>
                      <a:pt x="29482" y="7978"/>
                      <a:pt x="30559" y="8471"/>
                      <a:pt x="30596" y="9347"/>
                    </a:cubicBezTo>
                    <a:cubicBezTo>
                      <a:pt x="30614" y="9767"/>
                      <a:pt x="30267" y="10333"/>
                      <a:pt x="30048" y="10917"/>
                    </a:cubicBezTo>
                    <a:cubicBezTo>
                      <a:pt x="29811" y="11501"/>
                      <a:pt x="29500" y="12031"/>
                      <a:pt x="29281" y="12506"/>
                    </a:cubicBezTo>
                    <a:cubicBezTo>
                      <a:pt x="28734" y="13637"/>
                      <a:pt x="28223" y="14678"/>
                      <a:pt x="27766" y="15645"/>
                    </a:cubicBezTo>
                    <a:cubicBezTo>
                      <a:pt x="26653" y="17964"/>
                      <a:pt x="25813" y="19990"/>
                      <a:pt x="24845" y="22199"/>
                    </a:cubicBezTo>
                    <a:cubicBezTo>
                      <a:pt x="23933" y="24298"/>
                      <a:pt x="23056" y="26562"/>
                      <a:pt x="22016" y="28771"/>
                    </a:cubicBezTo>
                    <a:cubicBezTo>
                      <a:pt x="21121" y="30651"/>
                      <a:pt x="20263" y="33353"/>
                      <a:pt x="18876" y="34503"/>
                    </a:cubicBezTo>
                    <a:cubicBezTo>
                      <a:pt x="17762" y="35416"/>
                      <a:pt x="16247" y="34850"/>
                      <a:pt x="14458" y="34138"/>
                    </a:cubicBezTo>
                    <a:cubicBezTo>
                      <a:pt x="10935" y="32732"/>
                      <a:pt x="7886" y="31016"/>
                      <a:pt x="4637" y="29483"/>
                    </a:cubicBezTo>
                    <a:cubicBezTo>
                      <a:pt x="3870" y="29118"/>
                      <a:pt x="2958" y="28734"/>
                      <a:pt x="2154" y="28333"/>
                    </a:cubicBezTo>
                    <a:cubicBezTo>
                      <a:pt x="1223" y="27876"/>
                      <a:pt x="329" y="27347"/>
                      <a:pt x="164" y="26781"/>
                    </a:cubicBezTo>
                    <a:cubicBezTo>
                      <a:pt x="0" y="26233"/>
                      <a:pt x="457" y="25138"/>
                      <a:pt x="876" y="24207"/>
                    </a:cubicBezTo>
                    <a:cubicBezTo>
                      <a:pt x="1296" y="23221"/>
                      <a:pt x="1753" y="22308"/>
                      <a:pt x="2136" y="21487"/>
                    </a:cubicBezTo>
                    <a:cubicBezTo>
                      <a:pt x="4637" y="16138"/>
                      <a:pt x="6882" y="10406"/>
                      <a:pt x="9256" y="5003"/>
                    </a:cubicBezTo>
                    <a:cubicBezTo>
                      <a:pt x="9256" y="4984"/>
                      <a:pt x="9274" y="4966"/>
                      <a:pt x="9274" y="4948"/>
                    </a:cubicBezTo>
                    <a:close/>
                  </a:path>
                </a:pathLst>
              </a:custGeom>
              <a:solidFill>
                <a:srgbClr val="FFB1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105"/>
              <p:cNvSpPr/>
              <p:nvPr/>
            </p:nvSpPr>
            <p:spPr>
              <a:xfrm>
                <a:off x="3142556" y="1637446"/>
                <a:ext cx="52681" cy="77362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771" extrusionOk="0">
                    <a:moveTo>
                      <a:pt x="1206" y="128"/>
                    </a:moveTo>
                    <a:cubicBezTo>
                      <a:pt x="1206" y="420"/>
                      <a:pt x="950" y="876"/>
                      <a:pt x="658" y="1296"/>
                    </a:cubicBezTo>
                    <a:cubicBezTo>
                      <a:pt x="548" y="1479"/>
                      <a:pt x="348" y="1771"/>
                      <a:pt x="165" y="1680"/>
                    </a:cubicBezTo>
                    <a:cubicBezTo>
                      <a:pt x="1" y="1588"/>
                      <a:pt x="129" y="1205"/>
                      <a:pt x="202" y="1077"/>
                    </a:cubicBezTo>
                    <a:cubicBezTo>
                      <a:pt x="384" y="676"/>
                      <a:pt x="640" y="310"/>
                      <a:pt x="968" y="18"/>
                    </a:cubicBezTo>
                    <a:cubicBezTo>
                      <a:pt x="1060" y="0"/>
                      <a:pt x="1151" y="55"/>
                      <a:pt x="1206" y="1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105"/>
              <p:cNvSpPr/>
              <p:nvPr/>
            </p:nvSpPr>
            <p:spPr>
              <a:xfrm>
                <a:off x="3168896" y="1703624"/>
                <a:ext cx="42285" cy="50279"/>
              </a:xfrm>
              <a:custGeom>
                <a:avLst/>
                <a:gdLst/>
                <a:ahLst/>
                <a:cxnLst/>
                <a:rect l="l" t="t" r="r" b="b"/>
                <a:pathLst>
                  <a:path w="968" h="1151" extrusionOk="0">
                    <a:moveTo>
                      <a:pt x="493" y="37"/>
                    </a:moveTo>
                    <a:cubicBezTo>
                      <a:pt x="968" y="165"/>
                      <a:pt x="493" y="1150"/>
                      <a:pt x="146" y="931"/>
                    </a:cubicBezTo>
                    <a:cubicBezTo>
                      <a:pt x="0" y="822"/>
                      <a:pt x="55" y="274"/>
                      <a:pt x="237" y="92"/>
                    </a:cubicBezTo>
                    <a:cubicBezTo>
                      <a:pt x="311" y="19"/>
                      <a:pt x="402" y="0"/>
                      <a:pt x="493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105"/>
              <p:cNvSpPr/>
              <p:nvPr/>
            </p:nvSpPr>
            <p:spPr>
              <a:xfrm>
                <a:off x="3103504" y="1804092"/>
                <a:ext cx="27127" cy="5027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151" extrusionOk="0">
                    <a:moveTo>
                      <a:pt x="384" y="37"/>
                    </a:moveTo>
                    <a:cubicBezTo>
                      <a:pt x="566" y="73"/>
                      <a:pt x="621" y="329"/>
                      <a:pt x="566" y="566"/>
                    </a:cubicBezTo>
                    <a:cubicBezTo>
                      <a:pt x="548" y="767"/>
                      <a:pt x="384" y="1150"/>
                      <a:pt x="183" y="1041"/>
                    </a:cubicBezTo>
                    <a:cubicBezTo>
                      <a:pt x="55" y="931"/>
                      <a:pt x="0" y="749"/>
                      <a:pt x="37" y="585"/>
                    </a:cubicBezTo>
                    <a:cubicBezTo>
                      <a:pt x="73" y="329"/>
                      <a:pt x="165" y="0"/>
                      <a:pt x="384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105"/>
              <p:cNvSpPr/>
              <p:nvPr/>
            </p:nvSpPr>
            <p:spPr>
              <a:xfrm>
                <a:off x="3179249" y="887865"/>
                <a:ext cx="1011163" cy="1217693"/>
              </a:xfrm>
              <a:custGeom>
                <a:avLst/>
                <a:gdLst/>
                <a:ahLst/>
                <a:cxnLst/>
                <a:rect l="l" t="t" r="r" b="b"/>
                <a:pathLst>
                  <a:path w="23148" h="27876" extrusionOk="0">
                    <a:moveTo>
                      <a:pt x="7485" y="3962"/>
                    </a:moveTo>
                    <a:cubicBezTo>
                      <a:pt x="7631" y="3597"/>
                      <a:pt x="7887" y="3012"/>
                      <a:pt x="8161" y="2465"/>
                    </a:cubicBezTo>
                    <a:cubicBezTo>
                      <a:pt x="8690" y="1315"/>
                      <a:pt x="9146" y="0"/>
                      <a:pt x="10096" y="0"/>
                    </a:cubicBezTo>
                    <a:cubicBezTo>
                      <a:pt x="10570" y="0"/>
                      <a:pt x="11173" y="219"/>
                      <a:pt x="11757" y="457"/>
                    </a:cubicBezTo>
                    <a:cubicBezTo>
                      <a:pt x="12359" y="676"/>
                      <a:pt x="12907" y="986"/>
                      <a:pt x="13454" y="1260"/>
                    </a:cubicBezTo>
                    <a:cubicBezTo>
                      <a:pt x="15828" y="2392"/>
                      <a:pt x="17544" y="3469"/>
                      <a:pt x="20008" y="4564"/>
                    </a:cubicBezTo>
                    <a:cubicBezTo>
                      <a:pt x="20556" y="4801"/>
                      <a:pt x="21103" y="5093"/>
                      <a:pt x="21633" y="5386"/>
                    </a:cubicBezTo>
                    <a:cubicBezTo>
                      <a:pt x="22381" y="5787"/>
                      <a:pt x="23148" y="6134"/>
                      <a:pt x="23148" y="6846"/>
                    </a:cubicBezTo>
                    <a:cubicBezTo>
                      <a:pt x="23148" y="7175"/>
                      <a:pt x="22874" y="7631"/>
                      <a:pt x="22692" y="8106"/>
                    </a:cubicBezTo>
                    <a:cubicBezTo>
                      <a:pt x="22509" y="8580"/>
                      <a:pt x="22272" y="9000"/>
                      <a:pt x="22089" y="9383"/>
                    </a:cubicBezTo>
                    <a:cubicBezTo>
                      <a:pt x="21651" y="10296"/>
                      <a:pt x="21249" y="11136"/>
                      <a:pt x="20866" y="11921"/>
                    </a:cubicBezTo>
                    <a:cubicBezTo>
                      <a:pt x="19990" y="13783"/>
                      <a:pt x="19314" y="15426"/>
                      <a:pt x="18529" y="17197"/>
                    </a:cubicBezTo>
                    <a:cubicBezTo>
                      <a:pt x="17781" y="18894"/>
                      <a:pt x="17087" y="20720"/>
                      <a:pt x="16248" y="22491"/>
                    </a:cubicBezTo>
                    <a:cubicBezTo>
                      <a:pt x="15536" y="24006"/>
                      <a:pt x="14805" y="26178"/>
                      <a:pt x="13747" y="27127"/>
                    </a:cubicBezTo>
                    <a:cubicBezTo>
                      <a:pt x="12907" y="27876"/>
                      <a:pt x="11793" y="27474"/>
                      <a:pt x="10479" y="26963"/>
                    </a:cubicBezTo>
                    <a:cubicBezTo>
                      <a:pt x="7923" y="25941"/>
                      <a:pt x="5714" y="24663"/>
                      <a:pt x="3341" y="23549"/>
                    </a:cubicBezTo>
                    <a:cubicBezTo>
                      <a:pt x="2775" y="23276"/>
                      <a:pt x="2118" y="23002"/>
                      <a:pt x="1534" y="22691"/>
                    </a:cubicBezTo>
                    <a:cubicBezTo>
                      <a:pt x="858" y="22363"/>
                      <a:pt x="201" y="21979"/>
                      <a:pt x="110" y="21541"/>
                    </a:cubicBezTo>
                    <a:cubicBezTo>
                      <a:pt x="0" y="21103"/>
                      <a:pt x="384" y="20227"/>
                      <a:pt x="712" y="19460"/>
                    </a:cubicBezTo>
                    <a:cubicBezTo>
                      <a:pt x="1041" y="18712"/>
                      <a:pt x="1406" y="17945"/>
                      <a:pt x="1716" y="17288"/>
                    </a:cubicBezTo>
                    <a:cubicBezTo>
                      <a:pt x="3725" y="12980"/>
                      <a:pt x="5550" y="8361"/>
                      <a:pt x="7467" y="3998"/>
                    </a:cubicBezTo>
                    <a:cubicBezTo>
                      <a:pt x="7467" y="3998"/>
                      <a:pt x="7485" y="3980"/>
                      <a:pt x="7485" y="3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105"/>
              <p:cNvSpPr/>
              <p:nvPr/>
            </p:nvSpPr>
            <p:spPr>
              <a:xfrm>
                <a:off x="3597109" y="954829"/>
                <a:ext cx="116458" cy="110080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2520" extrusionOk="0">
                    <a:moveTo>
                      <a:pt x="749" y="1297"/>
                    </a:moveTo>
                    <a:cubicBezTo>
                      <a:pt x="968" y="1133"/>
                      <a:pt x="1205" y="877"/>
                      <a:pt x="1461" y="658"/>
                    </a:cubicBezTo>
                    <a:cubicBezTo>
                      <a:pt x="1698" y="457"/>
                      <a:pt x="1972" y="147"/>
                      <a:pt x="2264" y="74"/>
                    </a:cubicBezTo>
                    <a:cubicBezTo>
                      <a:pt x="2410" y="19"/>
                      <a:pt x="2574" y="110"/>
                      <a:pt x="2629" y="256"/>
                    </a:cubicBezTo>
                    <a:cubicBezTo>
                      <a:pt x="2665" y="585"/>
                      <a:pt x="1972" y="1187"/>
                      <a:pt x="1826" y="1370"/>
                    </a:cubicBezTo>
                    <a:cubicBezTo>
                      <a:pt x="1552" y="1717"/>
                      <a:pt x="1260" y="2045"/>
                      <a:pt x="931" y="2337"/>
                    </a:cubicBezTo>
                    <a:cubicBezTo>
                      <a:pt x="785" y="2447"/>
                      <a:pt x="621" y="2502"/>
                      <a:pt x="457" y="2520"/>
                    </a:cubicBezTo>
                    <a:cubicBezTo>
                      <a:pt x="0" y="2465"/>
                      <a:pt x="0" y="1498"/>
                      <a:pt x="0" y="950"/>
                    </a:cubicBezTo>
                    <a:cubicBezTo>
                      <a:pt x="0" y="640"/>
                      <a:pt x="37" y="19"/>
                      <a:pt x="329" y="1"/>
                    </a:cubicBezTo>
                    <a:cubicBezTo>
                      <a:pt x="749" y="1"/>
                      <a:pt x="712" y="877"/>
                      <a:pt x="749" y="1297"/>
                    </a:cubicBezTo>
                    <a:close/>
                  </a:path>
                </a:pathLst>
              </a:custGeom>
              <a:solidFill>
                <a:srgbClr val="90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105"/>
              <p:cNvSpPr/>
              <p:nvPr/>
            </p:nvSpPr>
            <p:spPr>
              <a:xfrm>
                <a:off x="3444004" y="1271436"/>
                <a:ext cx="116458" cy="110080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2520" extrusionOk="0">
                    <a:moveTo>
                      <a:pt x="749" y="1278"/>
                    </a:moveTo>
                    <a:cubicBezTo>
                      <a:pt x="968" y="1114"/>
                      <a:pt x="1205" y="876"/>
                      <a:pt x="1461" y="639"/>
                    </a:cubicBezTo>
                    <a:cubicBezTo>
                      <a:pt x="1698" y="456"/>
                      <a:pt x="1972" y="146"/>
                      <a:pt x="2264" y="55"/>
                    </a:cubicBezTo>
                    <a:cubicBezTo>
                      <a:pt x="2410" y="18"/>
                      <a:pt x="2574" y="110"/>
                      <a:pt x="2611" y="256"/>
                    </a:cubicBezTo>
                    <a:cubicBezTo>
                      <a:pt x="2665" y="566"/>
                      <a:pt x="1972" y="1187"/>
                      <a:pt x="1826" y="1351"/>
                    </a:cubicBezTo>
                    <a:cubicBezTo>
                      <a:pt x="1552" y="1716"/>
                      <a:pt x="1260" y="2026"/>
                      <a:pt x="931" y="2318"/>
                    </a:cubicBezTo>
                    <a:cubicBezTo>
                      <a:pt x="785" y="2428"/>
                      <a:pt x="621" y="2501"/>
                      <a:pt x="457" y="2519"/>
                    </a:cubicBezTo>
                    <a:cubicBezTo>
                      <a:pt x="0" y="2464"/>
                      <a:pt x="0" y="1497"/>
                      <a:pt x="0" y="949"/>
                    </a:cubicBezTo>
                    <a:cubicBezTo>
                      <a:pt x="0" y="639"/>
                      <a:pt x="37" y="18"/>
                      <a:pt x="329" y="0"/>
                    </a:cubicBezTo>
                    <a:cubicBezTo>
                      <a:pt x="749" y="0"/>
                      <a:pt x="712" y="876"/>
                      <a:pt x="749" y="1278"/>
                    </a:cubicBezTo>
                    <a:close/>
                  </a:path>
                </a:pathLst>
              </a:custGeom>
              <a:solidFill>
                <a:srgbClr val="90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105"/>
              <p:cNvSpPr/>
              <p:nvPr/>
            </p:nvSpPr>
            <p:spPr>
              <a:xfrm>
                <a:off x="3500616" y="1122306"/>
                <a:ext cx="126810" cy="10610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2429" extrusionOk="0">
                    <a:moveTo>
                      <a:pt x="621" y="1406"/>
                    </a:moveTo>
                    <a:cubicBezTo>
                      <a:pt x="895" y="1223"/>
                      <a:pt x="1187" y="931"/>
                      <a:pt x="1534" y="676"/>
                    </a:cubicBezTo>
                    <a:cubicBezTo>
                      <a:pt x="1881" y="420"/>
                      <a:pt x="2209" y="128"/>
                      <a:pt x="2574" y="19"/>
                    </a:cubicBezTo>
                    <a:cubicBezTo>
                      <a:pt x="2702" y="0"/>
                      <a:pt x="2830" y="92"/>
                      <a:pt x="2866" y="219"/>
                    </a:cubicBezTo>
                    <a:cubicBezTo>
                      <a:pt x="2903" y="457"/>
                      <a:pt x="2465" y="785"/>
                      <a:pt x="2373" y="877"/>
                    </a:cubicBezTo>
                    <a:cubicBezTo>
                      <a:pt x="1990" y="1242"/>
                      <a:pt x="1570" y="1570"/>
                      <a:pt x="1150" y="1899"/>
                    </a:cubicBezTo>
                    <a:cubicBezTo>
                      <a:pt x="877" y="2100"/>
                      <a:pt x="365" y="2428"/>
                      <a:pt x="128" y="2008"/>
                    </a:cubicBezTo>
                    <a:cubicBezTo>
                      <a:pt x="0" y="1789"/>
                      <a:pt x="37" y="1260"/>
                      <a:pt x="73" y="895"/>
                    </a:cubicBezTo>
                    <a:cubicBezTo>
                      <a:pt x="110" y="548"/>
                      <a:pt x="219" y="219"/>
                      <a:pt x="457" y="292"/>
                    </a:cubicBezTo>
                    <a:cubicBezTo>
                      <a:pt x="712" y="365"/>
                      <a:pt x="603" y="1041"/>
                      <a:pt x="621" y="1406"/>
                    </a:cubicBezTo>
                    <a:close/>
                  </a:path>
                </a:pathLst>
              </a:custGeom>
              <a:solidFill>
                <a:srgbClr val="90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105"/>
              <p:cNvSpPr/>
              <p:nvPr/>
            </p:nvSpPr>
            <p:spPr>
              <a:xfrm>
                <a:off x="3293258" y="1576029"/>
                <a:ext cx="126068" cy="106105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2429" extrusionOk="0">
                    <a:moveTo>
                      <a:pt x="603" y="1406"/>
                    </a:moveTo>
                    <a:cubicBezTo>
                      <a:pt x="877" y="1224"/>
                      <a:pt x="1188" y="913"/>
                      <a:pt x="1516" y="676"/>
                    </a:cubicBezTo>
                    <a:cubicBezTo>
                      <a:pt x="1863" y="420"/>
                      <a:pt x="2192" y="110"/>
                      <a:pt x="2557" y="19"/>
                    </a:cubicBezTo>
                    <a:cubicBezTo>
                      <a:pt x="2684" y="0"/>
                      <a:pt x="2812" y="73"/>
                      <a:pt x="2867" y="220"/>
                    </a:cubicBezTo>
                    <a:cubicBezTo>
                      <a:pt x="2885" y="457"/>
                      <a:pt x="2465" y="785"/>
                      <a:pt x="2374" y="858"/>
                    </a:cubicBezTo>
                    <a:cubicBezTo>
                      <a:pt x="1973" y="1224"/>
                      <a:pt x="1571" y="1570"/>
                      <a:pt x="1133" y="1899"/>
                    </a:cubicBezTo>
                    <a:cubicBezTo>
                      <a:pt x="859" y="2100"/>
                      <a:pt x="366" y="2428"/>
                      <a:pt x="129" y="2009"/>
                    </a:cubicBezTo>
                    <a:cubicBezTo>
                      <a:pt x="1" y="1771"/>
                      <a:pt x="19" y="1260"/>
                      <a:pt x="74" y="895"/>
                    </a:cubicBezTo>
                    <a:cubicBezTo>
                      <a:pt x="110" y="548"/>
                      <a:pt x="202" y="220"/>
                      <a:pt x="457" y="293"/>
                    </a:cubicBezTo>
                    <a:cubicBezTo>
                      <a:pt x="713" y="384"/>
                      <a:pt x="603" y="1041"/>
                      <a:pt x="603" y="1406"/>
                    </a:cubicBezTo>
                    <a:close/>
                  </a:path>
                </a:pathLst>
              </a:custGeom>
              <a:solidFill>
                <a:srgbClr val="90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105"/>
              <p:cNvSpPr/>
              <p:nvPr/>
            </p:nvSpPr>
            <p:spPr>
              <a:xfrm>
                <a:off x="3350700" y="1440484"/>
                <a:ext cx="110866" cy="104489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2392" extrusionOk="0">
                    <a:moveTo>
                      <a:pt x="1716" y="0"/>
                    </a:moveTo>
                    <a:cubicBezTo>
                      <a:pt x="1534" y="0"/>
                      <a:pt x="1406" y="256"/>
                      <a:pt x="1278" y="511"/>
                    </a:cubicBezTo>
                    <a:lnTo>
                      <a:pt x="1223" y="621"/>
                    </a:lnTo>
                    <a:cubicBezTo>
                      <a:pt x="1187" y="676"/>
                      <a:pt x="1150" y="749"/>
                      <a:pt x="1114" y="822"/>
                    </a:cubicBezTo>
                    <a:lnTo>
                      <a:pt x="1041" y="785"/>
                    </a:lnTo>
                    <a:lnTo>
                      <a:pt x="895" y="730"/>
                    </a:lnTo>
                    <a:cubicBezTo>
                      <a:pt x="712" y="657"/>
                      <a:pt x="530" y="603"/>
                      <a:pt x="329" y="584"/>
                    </a:cubicBezTo>
                    <a:cubicBezTo>
                      <a:pt x="128" y="584"/>
                      <a:pt x="73" y="676"/>
                      <a:pt x="55" y="749"/>
                    </a:cubicBezTo>
                    <a:cubicBezTo>
                      <a:pt x="0" y="986"/>
                      <a:pt x="365" y="1205"/>
                      <a:pt x="840" y="1406"/>
                    </a:cubicBezTo>
                    <a:cubicBezTo>
                      <a:pt x="822" y="1461"/>
                      <a:pt x="804" y="1497"/>
                      <a:pt x="785" y="1552"/>
                    </a:cubicBezTo>
                    <a:cubicBezTo>
                      <a:pt x="658" y="1826"/>
                      <a:pt x="548" y="2118"/>
                      <a:pt x="621" y="2282"/>
                    </a:cubicBezTo>
                    <a:cubicBezTo>
                      <a:pt x="639" y="2337"/>
                      <a:pt x="694" y="2373"/>
                      <a:pt x="767" y="2392"/>
                    </a:cubicBezTo>
                    <a:lnTo>
                      <a:pt x="804" y="2392"/>
                    </a:lnTo>
                    <a:cubicBezTo>
                      <a:pt x="1023" y="2392"/>
                      <a:pt x="1242" y="2045"/>
                      <a:pt x="1461" y="1625"/>
                    </a:cubicBezTo>
                    <a:cubicBezTo>
                      <a:pt x="1607" y="1661"/>
                      <a:pt x="1753" y="1698"/>
                      <a:pt x="1881" y="1734"/>
                    </a:cubicBezTo>
                    <a:cubicBezTo>
                      <a:pt x="1972" y="1771"/>
                      <a:pt x="2081" y="1789"/>
                      <a:pt x="2191" y="1807"/>
                    </a:cubicBezTo>
                    <a:cubicBezTo>
                      <a:pt x="2392" y="1807"/>
                      <a:pt x="2465" y="1716"/>
                      <a:pt x="2501" y="1643"/>
                    </a:cubicBezTo>
                    <a:cubicBezTo>
                      <a:pt x="2538" y="1424"/>
                      <a:pt x="2246" y="1296"/>
                      <a:pt x="1972" y="1168"/>
                    </a:cubicBezTo>
                    <a:lnTo>
                      <a:pt x="1862" y="1132"/>
                    </a:lnTo>
                    <a:cubicBezTo>
                      <a:pt x="1808" y="1095"/>
                      <a:pt x="1753" y="1077"/>
                      <a:pt x="1698" y="1041"/>
                    </a:cubicBezTo>
                    <a:cubicBezTo>
                      <a:pt x="1753" y="895"/>
                      <a:pt x="1808" y="749"/>
                      <a:pt x="1844" y="621"/>
                    </a:cubicBezTo>
                    <a:cubicBezTo>
                      <a:pt x="1899" y="493"/>
                      <a:pt x="2027" y="91"/>
                      <a:pt x="1771" y="0"/>
                    </a:cubicBezTo>
                    <a:close/>
                  </a:path>
                </a:pathLst>
              </a:custGeom>
              <a:solidFill>
                <a:srgbClr val="7EAC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105"/>
              <p:cNvSpPr/>
              <p:nvPr/>
            </p:nvSpPr>
            <p:spPr>
              <a:xfrm>
                <a:off x="3698364" y="1017032"/>
                <a:ext cx="429879" cy="256023"/>
              </a:xfrm>
              <a:custGeom>
                <a:avLst/>
                <a:gdLst/>
                <a:ahLst/>
                <a:cxnLst/>
                <a:rect l="l" t="t" r="r" b="b"/>
                <a:pathLst>
                  <a:path w="9841" h="5861" extrusionOk="0">
                    <a:moveTo>
                      <a:pt x="475" y="1"/>
                    </a:moveTo>
                    <a:lnTo>
                      <a:pt x="1" y="986"/>
                    </a:lnTo>
                    <a:cubicBezTo>
                      <a:pt x="201" y="1096"/>
                      <a:pt x="402" y="1187"/>
                      <a:pt x="585" y="1279"/>
                    </a:cubicBezTo>
                    <a:cubicBezTo>
                      <a:pt x="3195" y="2556"/>
                      <a:pt x="5696" y="4017"/>
                      <a:pt x="8215" y="5313"/>
                    </a:cubicBezTo>
                    <a:cubicBezTo>
                      <a:pt x="8544" y="5477"/>
                      <a:pt x="8946" y="5714"/>
                      <a:pt x="9274" y="5861"/>
                    </a:cubicBezTo>
                    <a:cubicBezTo>
                      <a:pt x="9438" y="5550"/>
                      <a:pt x="9621" y="5240"/>
                      <a:pt x="9767" y="4893"/>
                    </a:cubicBezTo>
                    <a:cubicBezTo>
                      <a:pt x="9804" y="4856"/>
                      <a:pt x="9822" y="4802"/>
                      <a:pt x="9840" y="4747"/>
                    </a:cubicBezTo>
                    <a:cubicBezTo>
                      <a:pt x="9493" y="4546"/>
                      <a:pt x="9128" y="4364"/>
                      <a:pt x="8781" y="4199"/>
                    </a:cubicBezTo>
                    <a:cubicBezTo>
                      <a:pt x="7193" y="3341"/>
                      <a:pt x="5787" y="2593"/>
                      <a:pt x="4163" y="1790"/>
                    </a:cubicBezTo>
                    <a:cubicBezTo>
                      <a:pt x="3177" y="1297"/>
                      <a:pt x="2155" y="840"/>
                      <a:pt x="1096" y="311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105"/>
              <p:cNvSpPr/>
              <p:nvPr/>
            </p:nvSpPr>
            <p:spPr>
              <a:xfrm>
                <a:off x="3646513" y="1121519"/>
                <a:ext cx="427477" cy="253621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5806" extrusionOk="0">
                    <a:moveTo>
                      <a:pt x="494" y="0"/>
                    </a:moveTo>
                    <a:lnTo>
                      <a:pt x="1" y="986"/>
                    </a:lnTo>
                    <a:lnTo>
                      <a:pt x="220" y="1095"/>
                    </a:lnTo>
                    <a:cubicBezTo>
                      <a:pt x="2812" y="2373"/>
                      <a:pt x="5313" y="3815"/>
                      <a:pt x="7832" y="5130"/>
                    </a:cubicBezTo>
                    <a:cubicBezTo>
                      <a:pt x="8325" y="5385"/>
                      <a:pt x="8982" y="5787"/>
                      <a:pt x="9293" y="5805"/>
                    </a:cubicBezTo>
                    <a:cubicBezTo>
                      <a:pt x="9457" y="5458"/>
                      <a:pt x="9621" y="5093"/>
                      <a:pt x="9786" y="4728"/>
                    </a:cubicBezTo>
                    <a:cubicBezTo>
                      <a:pt x="9366" y="4454"/>
                      <a:pt x="8873" y="4235"/>
                      <a:pt x="8417" y="3998"/>
                    </a:cubicBezTo>
                    <a:cubicBezTo>
                      <a:pt x="6828" y="3158"/>
                      <a:pt x="5404" y="2410"/>
                      <a:pt x="3780" y="1588"/>
                    </a:cubicBezTo>
                    <a:cubicBezTo>
                      <a:pt x="2794" y="1114"/>
                      <a:pt x="1790" y="639"/>
                      <a:pt x="713" y="110"/>
                    </a:cubicBezTo>
                    <a:lnTo>
                      <a:pt x="494" y="0"/>
                    </a:ln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105"/>
              <p:cNvSpPr/>
              <p:nvPr/>
            </p:nvSpPr>
            <p:spPr>
              <a:xfrm>
                <a:off x="3596279" y="1223560"/>
                <a:ext cx="428263" cy="253621"/>
              </a:xfrm>
              <a:custGeom>
                <a:avLst/>
                <a:gdLst/>
                <a:ahLst/>
                <a:cxnLst/>
                <a:rect l="l" t="t" r="r" b="b"/>
                <a:pathLst>
                  <a:path w="9804" h="5806" extrusionOk="0">
                    <a:moveTo>
                      <a:pt x="494" y="1"/>
                    </a:moveTo>
                    <a:lnTo>
                      <a:pt x="1" y="968"/>
                    </a:lnTo>
                    <a:cubicBezTo>
                      <a:pt x="293" y="1114"/>
                      <a:pt x="567" y="1260"/>
                      <a:pt x="822" y="1388"/>
                    </a:cubicBezTo>
                    <a:cubicBezTo>
                      <a:pt x="3415" y="2648"/>
                      <a:pt x="5934" y="4108"/>
                      <a:pt x="8435" y="5404"/>
                    </a:cubicBezTo>
                    <a:cubicBezTo>
                      <a:pt x="8672" y="5532"/>
                      <a:pt x="8909" y="5678"/>
                      <a:pt x="9165" y="5806"/>
                    </a:cubicBezTo>
                    <a:cubicBezTo>
                      <a:pt x="9384" y="5441"/>
                      <a:pt x="9585" y="5057"/>
                      <a:pt x="9804" y="4692"/>
                    </a:cubicBezTo>
                    <a:cubicBezTo>
                      <a:pt x="9530" y="4546"/>
                      <a:pt x="9274" y="4418"/>
                      <a:pt x="9019" y="4291"/>
                    </a:cubicBezTo>
                    <a:cubicBezTo>
                      <a:pt x="7431" y="3451"/>
                      <a:pt x="6007" y="2684"/>
                      <a:pt x="4382" y="1881"/>
                    </a:cubicBezTo>
                    <a:cubicBezTo>
                      <a:pt x="3396" y="1406"/>
                      <a:pt x="2374" y="932"/>
                      <a:pt x="1315" y="402"/>
                    </a:cubicBezTo>
                    <a:cubicBezTo>
                      <a:pt x="1060" y="275"/>
                      <a:pt x="804" y="147"/>
                      <a:pt x="494" y="1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105"/>
              <p:cNvSpPr/>
              <p:nvPr/>
            </p:nvSpPr>
            <p:spPr>
              <a:xfrm>
                <a:off x="3545259" y="1327217"/>
                <a:ext cx="420269" cy="249645"/>
              </a:xfrm>
              <a:custGeom>
                <a:avLst/>
                <a:gdLst/>
                <a:ahLst/>
                <a:cxnLst/>
                <a:rect l="l" t="t" r="r" b="b"/>
                <a:pathLst>
                  <a:path w="9621" h="5715" extrusionOk="0">
                    <a:moveTo>
                      <a:pt x="493" y="1"/>
                    </a:moveTo>
                    <a:lnTo>
                      <a:pt x="1" y="1005"/>
                    </a:lnTo>
                    <a:lnTo>
                      <a:pt x="420" y="1224"/>
                    </a:lnTo>
                    <a:cubicBezTo>
                      <a:pt x="3031" y="2484"/>
                      <a:pt x="5532" y="3944"/>
                      <a:pt x="8051" y="5240"/>
                    </a:cubicBezTo>
                    <a:cubicBezTo>
                      <a:pt x="8325" y="5386"/>
                      <a:pt x="8653" y="5587"/>
                      <a:pt x="8946" y="5715"/>
                    </a:cubicBezTo>
                    <a:lnTo>
                      <a:pt x="9621" y="4638"/>
                    </a:lnTo>
                    <a:cubicBezTo>
                      <a:pt x="9292" y="4455"/>
                      <a:pt x="8946" y="4291"/>
                      <a:pt x="8617" y="4127"/>
                    </a:cubicBezTo>
                    <a:cubicBezTo>
                      <a:pt x="7047" y="3269"/>
                      <a:pt x="5623" y="2520"/>
                      <a:pt x="3998" y="1717"/>
                    </a:cubicBezTo>
                    <a:cubicBezTo>
                      <a:pt x="3013" y="1224"/>
                      <a:pt x="1990" y="768"/>
                      <a:pt x="932" y="238"/>
                    </a:cubicBezTo>
                    <a:lnTo>
                      <a:pt x="493" y="1"/>
                    </a:ln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105"/>
              <p:cNvSpPr/>
              <p:nvPr/>
            </p:nvSpPr>
            <p:spPr>
              <a:xfrm>
                <a:off x="3499830" y="1421308"/>
                <a:ext cx="425031" cy="253664"/>
              </a:xfrm>
              <a:custGeom>
                <a:avLst/>
                <a:gdLst/>
                <a:ahLst/>
                <a:cxnLst/>
                <a:rect l="l" t="t" r="r" b="b"/>
                <a:pathLst>
                  <a:path w="9730" h="5807" extrusionOk="0">
                    <a:moveTo>
                      <a:pt x="475" y="1"/>
                    </a:moveTo>
                    <a:lnTo>
                      <a:pt x="0" y="987"/>
                    </a:lnTo>
                    <a:lnTo>
                      <a:pt x="475" y="1224"/>
                    </a:lnTo>
                    <a:cubicBezTo>
                      <a:pt x="3067" y="2502"/>
                      <a:pt x="5586" y="3944"/>
                      <a:pt x="8087" y="5258"/>
                    </a:cubicBezTo>
                    <a:cubicBezTo>
                      <a:pt x="8434" y="5423"/>
                      <a:pt x="8835" y="5660"/>
                      <a:pt x="9146" y="5806"/>
                    </a:cubicBezTo>
                    <a:cubicBezTo>
                      <a:pt x="9328" y="5477"/>
                      <a:pt x="9511" y="5167"/>
                      <a:pt x="9657" y="4839"/>
                    </a:cubicBezTo>
                    <a:cubicBezTo>
                      <a:pt x="9693" y="4784"/>
                      <a:pt x="9712" y="4729"/>
                      <a:pt x="9730" y="4674"/>
                    </a:cubicBezTo>
                    <a:cubicBezTo>
                      <a:pt x="9383" y="4492"/>
                      <a:pt x="9018" y="4309"/>
                      <a:pt x="8671" y="4127"/>
                    </a:cubicBezTo>
                    <a:cubicBezTo>
                      <a:pt x="7083" y="3287"/>
                      <a:pt x="5659" y="2538"/>
                      <a:pt x="4034" y="1717"/>
                    </a:cubicBezTo>
                    <a:cubicBezTo>
                      <a:pt x="3049" y="1242"/>
                      <a:pt x="2045" y="768"/>
                      <a:pt x="986" y="238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105"/>
              <p:cNvSpPr/>
              <p:nvPr/>
            </p:nvSpPr>
            <p:spPr>
              <a:xfrm>
                <a:off x="3447979" y="1525795"/>
                <a:ext cx="422672" cy="251218"/>
              </a:xfrm>
              <a:custGeom>
                <a:avLst/>
                <a:gdLst/>
                <a:ahLst/>
                <a:cxnLst/>
                <a:rect l="l" t="t" r="r" b="b"/>
                <a:pathLst>
                  <a:path w="9676" h="5751" extrusionOk="0">
                    <a:moveTo>
                      <a:pt x="493" y="0"/>
                    </a:moveTo>
                    <a:lnTo>
                      <a:pt x="0" y="986"/>
                    </a:lnTo>
                    <a:lnTo>
                      <a:pt x="92" y="1041"/>
                    </a:lnTo>
                    <a:cubicBezTo>
                      <a:pt x="2702" y="2301"/>
                      <a:pt x="5221" y="3761"/>
                      <a:pt x="7722" y="5057"/>
                    </a:cubicBezTo>
                    <a:cubicBezTo>
                      <a:pt x="8215" y="5313"/>
                      <a:pt x="8872" y="5714"/>
                      <a:pt x="9183" y="5751"/>
                    </a:cubicBezTo>
                    <a:cubicBezTo>
                      <a:pt x="9347" y="5386"/>
                      <a:pt x="9511" y="5039"/>
                      <a:pt x="9676" y="4674"/>
                    </a:cubicBezTo>
                    <a:cubicBezTo>
                      <a:pt x="9256" y="4400"/>
                      <a:pt x="8763" y="4181"/>
                      <a:pt x="8307" y="3943"/>
                    </a:cubicBezTo>
                    <a:cubicBezTo>
                      <a:pt x="6718" y="3085"/>
                      <a:pt x="5294" y="2337"/>
                      <a:pt x="3670" y="1534"/>
                    </a:cubicBezTo>
                    <a:cubicBezTo>
                      <a:pt x="2684" y="1041"/>
                      <a:pt x="1662" y="585"/>
                      <a:pt x="603" y="55"/>
                    </a:cubicBezTo>
                    <a:lnTo>
                      <a:pt x="493" y="0"/>
                    </a:ln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105"/>
              <p:cNvSpPr/>
              <p:nvPr/>
            </p:nvSpPr>
            <p:spPr>
              <a:xfrm>
                <a:off x="3398531" y="1627050"/>
                <a:ext cx="422672" cy="251262"/>
              </a:xfrm>
              <a:custGeom>
                <a:avLst/>
                <a:gdLst/>
                <a:ahLst/>
                <a:cxnLst/>
                <a:rect l="l" t="t" r="r" b="b"/>
                <a:pathLst>
                  <a:path w="9676" h="5752" extrusionOk="0">
                    <a:moveTo>
                      <a:pt x="475" y="1"/>
                    </a:moveTo>
                    <a:lnTo>
                      <a:pt x="1" y="987"/>
                    </a:lnTo>
                    <a:cubicBezTo>
                      <a:pt x="238" y="1114"/>
                      <a:pt x="475" y="1224"/>
                      <a:pt x="694" y="1333"/>
                    </a:cubicBezTo>
                    <a:cubicBezTo>
                      <a:pt x="3287" y="2611"/>
                      <a:pt x="5787" y="4072"/>
                      <a:pt x="8307" y="5368"/>
                    </a:cubicBezTo>
                    <a:cubicBezTo>
                      <a:pt x="8544" y="5477"/>
                      <a:pt x="8800" y="5623"/>
                      <a:pt x="9037" y="5751"/>
                    </a:cubicBezTo>
                    <a:cubicBezTo>
                      <a:pt x="9256" y="5386"/>
                      <a:pt x="9475" y="5021"/>
                      <a:pt x="9676" y="4638"/>
                    </a:cubicBezTo>
                    <a:cubicBezTo>
                      <a:pt x="9420" y="4510"/>
                      <a:pt x="9146" y="4382"/>
                      <a:pt x="8891" y="4254"/>
                    </a:cubicBezTo>
                    <a:cubicBezTo>
                      <a:pt x="7303" y="3396"/>
                      <a:pt x="5879" y="2648"/>
                      <a:pt x="4254" y="1845"/>
                    </a:cubicBezTo>
                    <a:cubicBezTo>
                      <a:pt x="3268" y="1352"/>
                      <a:pt x="2264" y="895"/>
                      <a:pt x="1187" y="366"/>
                    </a:cubicBezTo>
                    <a:cubicBezTo>
                      <a:pt x="968" y="238"/>
                      <a:pt x="731" y="129"/>
                      <a:pt x="475" y="1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105"/>
              <p:cNvSpPr/>
              <p:nvPr/>
            </p:nvSpPr>
            <p:spPr>
              <a:xfrm>
                <a:off x="3346725" y="1731537"/>
                <a:ext cx="415464" cy="247243"/>
              </a:xfrm>
              <a:custGeom>
                <a:avLst/>
                <a:gdLst/>
                <a:ahLst/>
                <a:cxnLst/>
                <a:rect l="l" t="t" r="r" b="b"/>
                <a:pathLst>
                  <a:path w="9511" h="5660" extrusionOk="0">
                    <a:moveTo>
                      <a:pt x="493" y="0"/>
                    </a:moveTo>
                    <a:lnTo>
                      <a:pt x="0" y="1004"/>
                    </a:lnTo>
                    <a:lnTo>
                      <a:pt x="310" y="1150"/>
                    </a:lnTo>
                    <a:cubicBezTo>
                      <a:pt x="2921" y="2428"/>
                      <a:pt x="5422" y="3870"/>
                      <a:pt x="7941" y="5185"/>
                    </a:cubicBezTo>
                    <a:cubicBezTo>
                      <a:pt x="8215" y="5331"/>
                      <a:pt x="8543" y="5513"/>
                      <a:pt x="8836" y="5659"/>
                    </a:cubicBezTo>
                    <a:lnTo>
                      <a:pt x="9511" y="4564"/>
                    </a:lnTo>
                    <a:cubicBezTo>
                      <a:pt x="9182" y="4400"/>
                      <a:pt x="8836" y="4235"/>
                      <a:pt x="8507" y="4053"/>
                    </a:cubicBezTo>
                    <a:cubicBezTo>
                      <a:pt x="6919" y="3213"/>
                      <a:pt x="5513" y="2465"/>
                      <a:pt x="3888" y="1661"/>
                    </a:cubicBezTo>
                    <a:cubicBezTo>
                      <a:pt x="2903" y="1169"/>
                      <a:pt x="1880" y="712"/>
                      <a:pt x="822" y="164"/>
                    </a:cubicBezTo>
                    <a:lnTo>
                      <a:pt x="493" y="0"/>
                    </a:ln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105"/>
              <p:cNvSpPr/>
              <p:nvPr/>
            </p:nvSpPr>
            <p:spPr>
              <a:xfrm>
                <a:off x="3114643" y="2036917"/>
                <a:ext cx="50279" cy="90161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2064" extrusionOk="0">
                    <a:moveTo>
                      <a:pt x="1" y="1"/>
                    </a:moveTo>
                    <a:lnTo>
                      <a:pt x="256" y="1005"/>
                    </a:lnTo>
                    <a:cubicBezTo>
                      <a:pt x="329" y="1297"/>
                      <a:pt x="402" y="1589"/>
                      <a:pt x="457" y="1826"/>
                    </a:cubicBezTo>
                    <a:cubicBezTo>
                      <a:pt x="494" y="1899"/>
                      <a:pt x="512" y="2027"/>
                      <a:pt x="603" y="2064"/>
                    </a:cubicBezTo>
                    <a:lnTo>
                      <a:pt x="622" y="2064"/>
                    </a:lnTo>
                    <a:cubicBezTo>
                      <a:pt x="822" y="1461"/>
                      <a:pt x="950" y="804"/>
                      <a:pt x="1151" y="1"/>
                    </a:cubicBezTo>
                    <a:close/>
                  </a:path>
                </a:pathLst>
              </a:custGeom>
              <a:solidFill>
                <a:srgbClr val="4869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105"/>
              <p:cNvSpPr/>
              <p:nvPr/>
            </p:nvSpPr>
            <p:spPr>
              <a:xfrm>
                <a:off x="3089919" y="1912554"/>
                <a:ext cx="98155" cy="125238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2867" extrusionOk="0">
                    <a:moveTo>
                      <a:pt x="1114" y="0"/>
                    </a:moveTo>
                    <a:cubicBezTo>
                      <a:pt x="968" y="0"/>
                      <a:pt x="804" y="0"/>
                      <a:pt x="658" y="18"/>
                    </a:cubicBezTo>
                    <a:cubicBezTo>
                      <a:pt x="494" y="18"/>
                      <a:pt x="330" y="55"/>
                      <a:pt x="183" y="110"/>
                    </a:cubicBezTo>
                    <a:cubicBezTo>
                      <a:pt x="74" y="256"/>
                      <a:pt x="1" y="438"/>
                      <a:pt x="1" y="639"/>
                    </a:cubicBezTo>
                    <a:cubicBezTo>
                      <a:pt x="37" y="822"/>
                      <a:pt x="92" y="1004"/>
                      <a:pt x="147" y="1168"/>
                    </a:cubicBezTo>
                    <a:cubicBezTo>
                      <a:pt x="293" y="1734"/>
                      <a:pt x="439" y="2300"/>
                      <a:pt x="585" y="2866"/>
                    </a:cubicBezTo>
                    <a:lnTo>
                      <a:pt x="1717" y="2848"/>
                    </a:lnTo>
                    <a:cubicBezTo>
                      <a:pt x="1717" y="2830"/>
                      <a:pt x="1735" y="2793"/>
                      <a:pt x="1735" y="2757"/>
                    </a:cubicBezTo>
                    <a:cubicBezTo>
                      <a:pt x="1863" y="2264"/>
                      <a:pt x="2009" y="1753"/>
                      <a:pt x="2137" y="1241"/>
                    </a:cubicBezTo>
                    <a:cubicBezTo>
                      <a:pt x="2192" y="1059"/>
                      <a:pt x="2228" y="895"/>
                      <a:pt x="2246" y="712"/>
                    </a:cubicBezTo>
                    <a:cubicBezTo>
                      <a:pt x="2173" y="511"/>
                      <a:pt x="2045" y="310"/>
                      <a:pt x="1918" y="146"/>
                    </a:cubicBezTo>
                    <a:cubicBezTo>
                      <a:pt x="1772" y="18"/>
                      <a:pt x="1352" y="0"/>
                      <a:pt x="1114" y="0"/>
                    </a:cubicBezTo>
                    <a:close/>
                  </a:path>
                </a:pathLst>
              </a:custGeom>
              <a:solidFill>
                <a:srgbClr val="C3D9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105"/>
              <p:cNvSpPr/>
              <p:nvPr/>
            </p:nvSpPr>
            <p:spPr>
              <a:xfrm>
                <a:off x="3089133" y="1313676"/>
                <a:ext cx="113269" cy="630819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4441" extrusionOk="0">
                    <a:moveTo>
                      <a:pt x="1863" y="14002"/>
                    </a:moveTo>
                    <a:cubicBezTo>
                      <a:pt x="1735" y="14130"/>
                      <a:pt x="1607" y="14239"/>
                      <a:pt x="1461" y="14331"/>
                    </a:cubicBezTo>
                    <a:cubicBezTo>
                      <a:pt x="1352" y="14203"/>
                      <a:pt x="1242" y="14057"/>
                      <a:pt x="1151" y="13911"/>
                    </a:cubicBezTo>
                    <a:cubicBezTo>
                      <a:pt x="1023" y="13966"/>
                      <a:pt x="950" y="14203"/>
                      <a:pt x="767" y="14294"/>
                    </a:cubicBezTo>
                    <a:cubicBezTo>
                      <a:pt x="658" y="14166"/>
                      <a:pt x="548" y="14057"/>
                      <a:pt x="439" y="13929"/>
                    </a:cubicBezTo>
                    <a:cubicBezTo>
                      <a:pt x="274" y="14039"/>
                      <a:pt x="238" y="14294"/>
                      <a:pt x="55" y="14349"/>
                    </a:cubicBezTo>
                    <a:cubicBezTo>
                      <a:pt x="1" y="14057"/>
                      <a:pt x="1" y="13747"/>
                      <a:pt x="37" y="13455"/>
                    </a:cubicBezTo>
                    <a:cubicBezTo>
                      <a:pt x="165" y="9000"/>
                      <a:pt x="238" y="4473"/>
                      <a:pt x="384" y="1"/>
                    </a:cubicBezTo>
                    <a:cubicBezTo>
                      <a:pt x="1132" y="1"/>
                      <a:pt x="1844" y="19"/>
                      <a:pt x="2556" y="55"/>
                    </a:cubicBezTo>
                    <a:cubicBezTo>
                      <a:pt x="2593" y="183"/>
                      <a:pt x="2593" y="329"/>
                      <a:pt x="2575" y="475"/>
                    </a:cubicBezTo>
                    <a:cubicBezTo>
                      <a:pt x="2465" y="4747"/>
                      <a:pt x="2392" y="9146"/>
                      <a:pt x="2283" y="13455"/>
                    </a:cubicBezTo>
                    <a:cubicBezTo>
                      <a:pt x="2283" y="13783"/>
                      <a:pt x="2283" y="14112"/>
                      <a:pt x="2246" y="14422"/>
                    </a:cubicBezTo>
                    <a:cubicBezTo>
                      <a:pt x="2082" y="14440"/>
                      <a:pt x="1990" y="14130"/>
                      <a:pt x="1863" y="14002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105"/>
              <p:cNvSpPr/>
              <p:nvPr/>
            </p:nvSpPr>
            <p:spPr>
              <a:xfrm>
                <a:off x="3106693" y="1247498"/>
                <a:ext cx="98111" cy="75789"/>
              </a:xfrm>
              <a:custGeom>
                <a:avLst/>
                <a:gdLst/>
                <a:ahLst/>
                <a:cxnLst/>
                <a:rect l="l" t="t" r="r" b="b"/>
                <a:pathLst>
                  <a:path w="2246" h="1735" extrusionOk="0">
                    <a:moveTo>
                      <a:pt x="2173" y="1607"/>
                    </a:moveTo>
                    <a:cubicBezTo>
                      <a:pt x="1369" y="1735"/>
                      <a:pt x="730" y="1570"/>
                      <a:pt x="19" y="1534"/>
                    </a:cubicBezTo>
                    <a:cubicBezTo>
                      <a:pt x="0" y="1096"/>
                      <a:pt x="219" y="694"/>
                      <a:pt x="584" y="457"/>
                    </a:cubicBezTo>
                    <a:cubicBezTo>
                      <a:pt x="1388" y="0"/>
                      <a:pt x="2246" y="658"/>
                      <a:pt x="2173" y="1607"/>
                    </a:cubicBezTo>
                    <a:close/>
                  </a:path>
                </a:pathLst>
              </a:custGeom>
              <a:solidFill>
                <a:srgbClr val="AFDC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05"/>
              <p:cNvSpPr/>
              <p:nvPr/>
            </p:nvSpPr>
            <p:spPr>
              <a:xfrm>
                <a:off x="3094724" y="1312890"/>
                <a:ext cx="115671" cy="97325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2228" extrusionOk="0">
                    <a:moveTo>
                      <a:pt x="183" y="2191"/>
                    </a:moveTo>
                    <a:cubicBezTo>
                      <a:pt x="201" y="1990"/>
                      <a:pt x="165" y="1808"/>
                      <a:pt x="73" y="1643"/>
                    </a:cubicBezTo>
                    <a:cubicBezTo>
                      <a:pt x="73" y="1552"/>
                      <a:pt x="146" y="1479"/>
                      <a:pt x="183" y="1388"/>
                    </a:cubicBezTo>
                    <a:cubicBezTo>
                      <a:pt x="0" y="1169"/>
                      <a:pt x="201" y="1004"/>
                      <a:pt x="201" y="840"/>
                    </a:cubicBezTo>
                    <a:cubicBezTo>
                      <a:pt x="201" y="767"/>
                      <a:pt x="146" y="694"/>
                      <a:pt x="146" y="639"/>
                    </a:cubicBezTo>
                    <a:cubicBezTo>
                      <a:pt x="146" y="511"/>
                      <a:pt x="220" y="457"/>
                      <a:pt x="238" y="329"/>
                    </a:cubicBezTo>
                    <a:cubicBezTo>
                      <a:pt x="256" y="219"/>
                      <a:pt x="183" y="146"/>
                      <a:pt x="238" y="55"/>
                    </a:cubicBezTo>
                    <a:cubicBezTo>
                      <a:pt x="603" y="0"/>
                      <a:pt x="986" y="0"/>
                      <a:pt x="1370" y="55"/>
                    </a:cubicBezTo>
                    <a:cubicBezTo>
                      <a:pt x="1735" y="55"/>
                      <a:pt x="2100" y="73"/>
                      <a:pt x="2483" y="110"/>
                    </a:cubicBezTo>
                    <a:cubicBezTo>
                      <a:pt x="2647" y="329"/>
                      <a:pt x="2501" y="566"/>
                      <a:pt x="2501" y="767"/>
                    </a:cubicBezTo>
                    <a:cubicBezTo>
                      <a:pt x="2501" y="895"/>
                      <a:pt x="2556" y="1004"/>
                      <a:pt x="2556" y="1132"/>
                    </a:cubicBezTo>
                    <a:cubicBezTo>
                      <a:pt x="2556" y="1315"/>
                      <a:pt x="2392" y="1479"/>
                      <a:pt x="2556" y="1771"/>
                    </a:cubicBezTo>
                    <a:cubicBezTo>
                      <a:pt x="2520" y="1917"/>
                      <a:pt x="2374" y="2008"/>
                      <a:pt x="2410" y="2191"/>
                    </a:cubicBezTo>
                    <a:cubicBezTo>
                      <a:pt x="2392" y="2209"/>
                      <a:pt x="2374" y="2227"/>
                      <a:pt x="2374" y="2209"/>
                    </a:cubicBezTo>
                    <a:cubicBezTo>
                      <a:pt x="1643" y="2209"/>
                      <a:pt x="895" y="2227"/>
                      <a:pt x="183" y="2191"/>
                    </a:cubicBezTo>
                    <a:close/>
                  </a:path>
                </a:pathLst>
              </a:custGeom>
              <a:solidFill>
                <a:srgbClr val="4869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05"/>
              <p:cNvSpPr/>
              <p:nvPr/>
            </p:nvSpPr>
            <p:spPr>
              <a:xfrm>
                <a:off x="3700155" y="2273410"/>
                <a:ext cx="190456" cy="202818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4643" extrusionOk="0">
                    <a:moveTo>
                      <a:pt x="3275" y="0"/>
                    </a:moveTo>
                    <a:cubicBezTo>
                      <a:pt x="3119" y="0"/>
                      <a:pt x="2971" y="73"/>
                      <a:pt x="2880" y="209"/>
                    </a:cubicBezTo>
                    <a:lnTo>
                      <a:pt x="1146" y="2765"/>
                    </a:lnTo>
                    <a:cubicBezTo>
                      <a:pt x="1128" y="2802"/>
                      <a:pt x="1110" y="2820"/>
                      <a:pt x="1091" y="2856"/>
                    </a:cubicBezTo>
                    <a:lnTo>
                      <a:pt x="562" y="2510"/>
                    </a:lnTo>
                    <a:cubicBezTo>
                      <a:pt x="506" y="2464"/>
                      <a:pt x="448" y="2445"/>
                      <a:pt x="394" y="2445"/>
                    </a:cubicBezTo>
                    <a:cubicBezTo>
                      <a:pt x="167" y="2445"/>
                      <a:pt x="1" y="2786"/>
                      <a:pt x="252" y="2948"/>
                    </a:cubicBezTo>
                    <a:lnTo>
                      <a:pt x="252" y="2929"/>
                    </a:lnTo>
                    <a:lnTo>
                      <a:pt x="2680" y="4591"/>
                    </a:lnTo>
                    <a:cubicBezTo>
                      <a:pt x="2732" y="4627"/>
                      <a:pt x="2785" y="4642"/>
                      <a:pt x="2835" y="4642"/>
                    </a:cubicBezTo>
                    <a:cubicBezTo>
                      <a:pt x="3063" y="4642"/>
                      <a:pt x="3230" y="4317"/>
                      <a:pt x="2990" y="4153"/>
                    </a:cubicBezTo>
                    <a:lnTo>
                      <a:pt x="2406" y="3751"/>
                    </a:lnTo>
                    <a:cubicBezTo>
                      <a:pt x="2442" y="3714"/>
                      <a:pt x="2460" y="3696"/>
                      <a:pt x="2479" y="3660"/>
                    </a:cubicBezTo>
                    <a:lnTo>
                      <a:pt x="4213" y="1122"/>
                    </a:lnTo>
                    <a:cubicBezTo>
                      <a:pt x="4359" y="903"/>
                      <a:pt x="4304" y="593"/>
                      <a:pt x="4085" y="429"/>
                    </a:cubicBezTo>
                    <a:lnTo>
                      <a:pt x="3556" y="82"/>
                    </a:lnTo>
                    <a:cubicBezTo>
                      <a:pt x="3466" y="27"/>
                      <a:pt x="3369" y="0"/>
                      <a:pt x="3275" y="0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05"/>
              <p:cNvSpPr/>
              <p:nvPr/>
            </p:nvSpPr>
            <p:spPr>
              <a:xfrm>
                <a:off x="3749908" y="2207494"/>
                <a:ext cx="231211" cy="160140"/>
              </a:xfrm>
              <a:custGeom>
                <a:avLst/>
                <a:gdLst/>
                <a:ahLst/>
                <a:cxnLst/>
                <a:rect l="l" t="t" r="r" b="b"/>
                <a:pathLst>
                  <a:path w="5293" h="3666" extrusionOk="0">
                    <a:moveTo>
                      <a:pt x="571" y="1"/>
                    </a:moveTo>
                    <a:cubicBezTo>
                      <a:pt x="161" y="1"/>
                      <a:pt x="1" y="556"/>
                      <a:pt x="390" y="751"/>
                    </a:cubicBezTo>
                    <a:lnTo>
                      <a:pt x="2453" y="2157"/>
                    </a:lnTo>
                    <a:lnTo>
                      <a:pt x="4534" y="3562"/>
                    </a:lnTo>
                    <a:cubicBezTo>
                      <a:pt x="4615" y="3634"/>
                      <a:pt x="4705" y="3665"/>
                      <a:pt x="4792" y="3665"/>
                    </a:cubicBezTo>
                    <a:cubicBezTo>
                      <a:pt x="5057" y="3665"/>
                      <a:pt x="5293" y="3376"/>
                      <a:pt x="5155" y="3088"/>
                    </a:cubicBezTo>
                    <a:cubicBezTo>
                      <a:pt x="4443" y="1390"/>
                      <a:pt x="4133" y="897"/>
                      <a:pt x="3585" y="514"/>
                    </a:cubicBezTo>
                    <a:cubicBezTo>
                      <a:pt x="3019" y="130"/>
                      <a:pt x="2453" y="21"/>
                      <a:pt x="610" y="2"/>
                    </a:cubicBezTo>
                    <a:cubicBezTo>
                      <a:pt x="596" y="1"/>
                      <a:pt x="583" y="1"/>
                      <a:pt x="571" y="1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105"/>
              <p:cNvSpPr/>
              <p:nvPr/>
            </p:nvSpPr>
            <p:spPr>
              <a:xfrm>
                <a:off x="4239800" y="1559692"/>
                <a:ext cx="142798" cy="144676"/>
              </a:xfrm>
              <a:custGeom>
                <a:avLst/>
                <a:gdLst/>
                <a:ahLst/>
                <a:cxnLst/>
                <a:rect l="l" t="t" r="r" b="b"/>
                <a:pathLst>
                  <a:path w="3269" h="3312" extrusionOk="0">
                    <a:moveTo>
                      <a:pt x="1651" y="1"/>
                    </a:moveTo>
                    <a:cubicBezTo>
                      <a:pt x="1499" y="1"/>
                      <a:pt x="1351" y="74"/>
                      <a:pt x="1260" y="210"/>
                    </a:cubicBezTo>
                    <a:lnTo>
                      <a:pt x="165" y="1835"/>
                    </a:lnTo>
                    <a:cubicBezTo>
                      <a:pt x="1" y="2054"/>
                      <a:pt x="56" y="2346"/>
                      <a:pt x="293" y="2492"/>
                    </a:cubicBezTo>
                    <a:lnTo>
                      <a:pt x="1352" y="3222"/>
                    </a:lnTo>
                    <a:cubicBezTo>
                      <a:pt x="1433" y="3284"/>
                      <a:pt x="1525" y="3312"/>
                      <a:pt x="1617" y="3312"/>
                    </a:cubicBezTo>
                    <a:cubicBezTo>
                      <a:pt x="1771" y="3312"/>
                      <a:pt x="1924" y="3232"/>
                      <a:pt x="2027" y="3094"/>
                    </a:cubicBezTo>
                    <a:lnTo>
                      <a:pt x="3122" y="1488"/>
                    </a:lnTo>
                    <a:cubicBezTo>
                      <a:pt x="3268" y="1269"/>
                      <a:pt x="3214" y="959"/>
                      <a:pt x="2995" y="813"/>
                    </a:cubicBezTo>
                    <a:lnTo>
                      <a:pt x="1918" y="82"/>
                    </a:lnTo>
                    <a:cubicBezTo>
                      <a:pt x="1835" y="27"/>
                      <a:pt x="1742" y="1"/>
                      <a:pt x="1651" y="1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105"/>
              <p:cNvSpPr/>
              <p:nvPr/>
            </p:nvSpPr>
            <p:spPr>
              <a:xfrm>
                <a:off x="4317947" y="1518981"/>
                <a:ext cx="79808" cy="8483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942" extrusionOk="0">
                    <a:moveTo>
                      <a:pt x="1247" y="0"/>
                    </a:moveTo>
                    <a:cubicBezTo>
                      <a:pt x="1176" y="0"/>
                      <a:pt x="1103" y="24"/>
                      <a:pt x="1041" y="65"/>
                    </a:cubicBezTo>
                    <a:lnTo>
                      <a:pt x="1041" y="83"/>
                    </a:lnTo>
                    <a:lnTo>
                      <a:pt x="92" y="1014"/>
                    </a:lnTo>
                    <a:cubicBezTo>
                      <a:pt x="1" y="1160"/>
                      <a:pt x="37" y="1343"/>
                      <a:pt x="183" y="1434"/>
                    </a:cubicBezTo>
                    <a:lnTo>
                      <a:pt x="840" y="1891"/>
                    </a:lnTo>
                    <a:cubicBezTo>
                      <a:pt x="896" y="1925"/>
                      <a:pt x="956" y="1941"/>
                      <a:pt x="1015" y="1941"/>
                    </a:cubicBezTo>
                    <a:cubicBezTo>
                      <a:pt x="1111" y="1941"/>
                      <a:pt x="1204" y="1897"/>
                      <a:pt x="1260" y="1818"/>
                    </a:cubicBezTo>
                    <a:cubicBezTo>
                      <a:pt x="1260" y="1818"/>
                      <a:pt x="1790" y="613"/>
                      <a:pt x="1790" y="595"/>
                    </a:cubicBezTo>
                    <a:cubicBezTo>
                      <a:pt x="1826" y="467"/>
                      <a:pt x="1790" y="321"/>
                      <a:pt x="1680" y="248"/>
                    </a:cubicBezTo>
                    <a:lnTo>
                      <a:pt x="1406" y="47"/>
                    </a:lnTo>
                    <a:cubicBezTo>
                      <a:pt x="1358" y="15"/>
                      <a:pt x="1303" y="0"/>
                      <a:pt x="1247" y="0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105"/>
              <p:cNvSpPr/>
              <p:nvPr/>
            </p:nvSpPr>
            <p:spPr>
              <a:xfrm>
                <a:off x="4378577" y="1317433"/>
                <a:ext cx="149787" cy="214787"/>
              </a:xfrm>
              <a:custGeom>
                <a:avLst/>
                <a:gdLst/>
                <a:ahLst/>
                <a:cxnLst/>
                <a:rect l="l" t="t" r="r" b="b"/>
                <a:pathLst>
                  <a:path w="3429" h="4917" extrusionOk="0">
                    <a:moveTo>
                      <a:pt x="3355" y="1"/>
                    </a:moveTo>
                    <a:cubicBezTo>
                      <a:pt x="3349" y="1"/>
                      <a:pt x="3344" y="2"/>
                      <a:pt x="3341" y="6"/>
                    </a:cubicBezTo>
                    <a:lnTo>
                      <a:pt x="0" y="4770"/>
                    </a:lnTo>
                    <a:lnTo>
                      <a:pt x="219" y="4916"/>
                    </a:lnTo>
                    <a:lnTo>
                      <a:pt x="3414" y="61"/>
                    </a:lnTo>
                    <a:cubicBezTo>
                      <a:pt x="3429" y="31"/>
                      <a:pt x="3383" y="1"/>
                      <a:pt x="3355" y="1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105"/>
              <p:cNvSpPr/>
              <p:nvPr/>
            </p:nvSpPr>
            <p:spPr>
              <a:xfrm>
                <a:off x="4374559" y="1516971"/>
                <a:ext cx="23152" cy="16818"/>
              </a:xfrm>
              <a:custGeom>
                <a:avLst/>
                <a:gdLst/>
                <a:ahLst/>
                <a:cxnLst/>
                <a:rect l="l" t="t" r="r" b="b"/>
                <a:pathLst>
                  <a:path w="530" h="385" extrusionOk="0">
                    <a:moveTo>
                      <a:pt x="122" y="1"/>
                    </a:moveTo>
                    <a:cubicBezTo>
                      <a:pt x="84" y="1"/>
                      <a:pt x="49" y="21"/>
                      <a:pt x="37" y="56"/>
                    </a:cubicBezTo>
                    <a:cubicBezTo>
                      <a:pt x="1" y="93"/>
                      <a:pt x="1" y="166"/>
                      <a:pt x="56" y="202"/>
                    </a:cubicBezTo>
                    <a:lnTo>
                      <a:pt x="311" y="367"/>
                    </a:lnTo>
                    <a:cubicBezTo>
                      <a:pt x="334" y="379"/>
                      <a:pt x="355" y="385"/>
                      <a:pt x="376" y="385"/>
                    </a:cubicBezTo>
                    <a:cubicBezTo>
                      <a:pt x="471" y="385"/>
                      <a:pt x="529" y="263"/>
                      <a:pt x="439" y="202"/>
                    </a:cubicBezTo>
                    <a:lnTo>
                      <a:pt x="183" y="20"/>
                    </a:lnTo>
                    <a:cubicBezTo>
                      <a:pt x="164" y="7"/>
                      <a:pt x="142" y="1"/>
                      <a:pt x="122" y="1"/>
                    </a:cubicBezTo>
                    <a:close/>
                  </a:path>
                </a:pathLst>
              </a:custGeom>
              <a:solidFill>
                <a:srgbClr val="334F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105"/>
              <p:cNvSpPr/>
              <p:nvPr/>
            </p:nvSpPr>
            <p:spPr>
              <a:xfrm>
                <a:off x="4221454" y="1665359"/>
                <a:ext cx="86972" cy="74173"/>
              </a:xfrm>
              <a:custGeom>
                <a:avLst/>
                <a:gdLst/>
                <a:ahLst/>
                <a:cxnLst/>
                <a:rect l="l" t="t" r="r" b="b"/>
                <a:pathLst>
                  <a:path w="1991" h="1698" extrusionOk="0">
                    <a:moveTo>
                      <a:pt x="457" y="0"/>
                    </a:moveTo>
                    <a:lnTo>
                      <a:pt x="1" y="657"/>
                    </a:lnTo>
                    <a:lnTo>
                      <a:pt x="1534" y="1698"/>
                    </a:lnTo>
                    <a:lnTo>
                      <a:pt x="1991" y="1041"/>
                    </a:lnTo>
                    <a:lnTo>
                      <a:pt x="457" y="0"/>
                    </a:ln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105"/>
              <p:cNvSpPr/>
              <p:nvPr/>
            </p:nvSpPr>
            <p:spPr>
              <a:xfrm>
                <a:off x="4211101" y="1635218"/>
                <a:ext cx="136508" cy="95403"/>
              </a:xfrm>
              <a:custGeom>
                <a:avLst/>
                <a:gdLst/>
                <a:ahLst/>
                <a:cxnLst/>
                <a:rect l="l" t="t" r="r" b="b"/>
                <a:pathLst>
                  <a:path w="3125" h="2184" extrusionOk="0">
                    <a:moveTo>
                      <a:pt x="311" y="0"/>
                    </a:moveTo>
                    <a:cubicBezTo>
                      <a:pt x="225" y="0"/>
                      <a:pt x="137" y="45"/>
                      <a:pt x="92" y="124"/>
                    </a:cubicBezTo>
                    <a:cubicBezTo>
                      <a:pt x="1" y="234"/>
                      <a:pt x="37" y="398"/>
                      <a:pt x="165" y="489"/>
                    </a:cubicBezTo>
                    <a:lnTo>
                      <a:pt x="2593" y="2132"/>
                    </a:lnTo>
                    <a:cubicBezTo>
                      <a:pt x="2645" y="2168"/>
                      <a:pt x="2697" y="2184"/>
                      <a:pt x="2746" y="2184"/>
                    </a:cubicBezTo>
                    <a:cubicBezTo>
                      <a:pt x="2971" y="2184"/>
                      <a:pt x="3125" y="1859"/>
                      <a:pt x="2885" y="1694"/>
                    </a:cubicBezTo>
                    <a:lnTo>
                      <a:pt x="457" y="51"/>
                    </a:lnTo>
                    <a:cubicBezTo>
                      <a:pt x="416" y="17"/>
                      <a:pt x="364" y="0"/>
                      <a:pt x="311" y="0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105"/>
              <p:cNvSpPr/>
              <p:nvPr/>
            </p:nvSpPr>
            <p:spPr>
              <a:xfrm>
                <a:off x="3833908" y="1676847"/>
                <a:ext cx="481687" cy="617714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14141" extrusionOk="0">
                    <a:moveTo>
                      <a:pt x="8540" y="1"/>
                    </a:moveTo>
                    <a:cubicBezTo>
                      <a:pt x="8361" y="1"/>
                      <a:pt x="8183" y="89"/>
                      <a:pt x="8070" y="248"/>
                    </a:cubicBezTo>
                    <a:lnTo>
                      <a:pt x="1" y="12205"/>
                    </a:lnTo>
                    <a:lnTo>
                      <a:pt x="2776" y="14140"/>
                    </a:lnTo>
                    <a:lnTo>
                      <a:pt x="10863" y="2147"/>
                    </a:lnTo>
                    <a:cubicBezTo>
                      <a:pt x="11027" y="1873"/>
                      <a:pt x="10972" y="1526"/>
                      <a:pt x="10717" y="1362"/>
                    </a:cubicBezTo>
                    <a:lnTo>
                      <a:pt x="8855" y="102"/>
                    </a:lnTo>
                    <a:cubicBezTo>
                      <a:pt x="8758" y="33"/>
                      <a:pt x="8649" y="1"/>
                      <a:pt x="8540" y="1"/>
                    </a:cubicBezTo>
                    <a:close/>
                  </a:path>
                </a:pathLst>
              </a:custGeom>
              <a:solidFill>
                <a:srgbClr val="C3D9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105"/>
              <p:cNvSpPr/>
              <p:nvPr/>
            </p:nvSpPr>
            <p:spPr>
              <a:xfrm>
                <a:off x="4091500" y="1676847"/>
                <a:ext cx="224091" cy="233352"/>
              </a:xfrm>
              <a:custGeom>
                <a:avLst/>
                <a:gdLst/>
                <a:ahLst/>
                <a:cxnLst/>
                <a:rect l="l" t="t" r="r" b="b"/>
                <a:pathLst>
                  <a:path w="5130" h="5342" extrusionOk="0">
                    <a:moveTo>
                      <a:pt x="2638" y="1"/>
                    </a:moveTo>
                    <a:cubicBezTo>
                      <a:pt x="2455" y="1"/>
                      <a:pt x="2275" y="89"/>
                      <a:pt x="2173" y="248"/>
                    </a:cubicBezTo>
                    <a:lnTo>
                      <a:pt x="0" y="3461"/>
                    </a:lnTo>
                    <a:lnTo>
                      <a:pt x="2812" y="5341"/>
                    </a:lnTo>
                    <a:lnTo>
                      <a:pt x="4966" y="2147"/>
                    </a:lnTo>
                    <a:cubicBezTo>
                      <a:pt x="5130" y="1891"/>
                      <a:pt x="5057" y="1544"/>
                      <a:pt x="4801" y="1362"/>
                    </a:cubicBezTo>
                    <a:lnTo>
                      <a:pt x="2958" y="102"/>
                    </a:lnTo>
                    <a:cubicBezTo>
                      <a:pt x="2861" y="33"/>
                      <a:pt x="2749" y="1"/>
                      <a:pt x="2638" y="1"/>
                    </a:cubicBezTo>
                    <a:close/>
                  </a:path>
                </a:pathLst>
              </a:custGeom>
              <a:solidFill>
                <a:srgbClr val="F8DB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105"/>
              <p:cNvSpPr/>
              <p:nvPr/>
            </p:nvSpPr>
            <p:spPr>
              <a:xfrm>
                <a:off x="4235039" y="1772335"/>
                <a:ext cx="52681" cy="40581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929" extrusionOk="0">
                    <a:moveTo>
                      <a:pt x="171" y="1"/>
                    </a:moveTo>
                    <a:cubicBezTo>
                      <a:pt x="122" y="1"/>
                      <a:pt x="76" y="20"/>
                      <a:pt x="55" y="52"/>
                    </a:cubicBezTo>
                    <a:cubicBezTo>
                      <a:pt x="0" y="125"/>
                      <a:pt x="18" y="235"/>
                      <a:pt x="91" y="289"/>
                    </a:cubicBezTo>
                    <a:lnTo>
                      <a:pt x="1022" y="928"/>
                    </a:lnTo>
                    <a:lnTo>
                      <a:pt x="1205" y="673"/>
                    </a:lnTo>
                    <a:lnTo>
                      <a:pt x="274" y="34"/>
                    </a:lnTo>
                    <a:cubicBezTo>
                      <a:pt x="243" y="11"/>
                      <a:pt x="206" y="1"/>
                      <a:pt x="171" y="1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105"/>
              <p:cNvSpPr/>
              <p:nvPr/>
            </p:nvSpPr>
            <p:spPr>
              <a:xfrm>
                <a:off x="4193541" y="1833010"/>
                <a:ext cx="52681" cy="4049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927" extrusionOk="0">
                    <a:moveTo>
                      <a:pt x="178" y="0"/>
                    </a:moveTo>
                    <a:cubicBezTo>
                      <a:pt x="127" y="0"/>
                      <a:pt x="78" y="24"/>
                      <a:pt x="56" y="69"/>
                    </a:cubicBezTo>
                    <a:cubicBezTo>
                      <a:pt x="1" y="142"/>
                      <a:pt x="19" y="233"/>
                      <a:pt x="92" y="288"/>
                    </a:cubicBezTo>
                    <a:lnTo>
                      <a:pt x="1041" y="927"/>
                    </a:lnTo>
                    <a:lnTo>
                      <a:pt x="1206" y="671"/>
                    </a:lnTo>
                    <a:lnTo>
                      <a:pt x="275" y="32"/>
                    </a:lnTo>
                    <a:cubicBezTo>
                      <a:pt x="246" y="10"/>
                      <a:pt x="211" y="0"/>
                      <a:pt x="178" y="0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05"/>
              <p:cNvSpPr/>
              <p:nvPr/>
            </p:nvSpPr>
            <p:spPr>
              <a:xfrm>
                <a:off x="4152087" y="1892854"/>
                <a:ext cx="52681" cy="41236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944" extrusionOk="0">
                    <a:moveTo>
                      <a:pt x="183" y="0"/>
                    </a:moveTo>
                    <a:cubicBezTo>
                      <a:pt x="130" y="0"/>
                      <a:pt x="78" y="29"/>
                      <a:pt x="55" y="86"/>
                    </a:cubicBezTo>
                    <a:cubicBezTo>
                      <a:pt x="1" y="159"/>
                      <a:pt x="19" y="250"/>
                      <a:pt x="92" y="305"/>
                    </a:cubicBezTo>
                    <a:lnTo>
                      <a:pt x="1041" y="944"/>
                    </a:lnTo>
                    <a:lnTo>
                      <a:pt x="1206" y="688"/>
                    </a:lnTo>
                    <a:lnTo>
                      <a:pt x="275" y="31"/>
                    </a:lnTo>
                    <a:cubicBezTo>
                      <a:pt x="247" y="11"/>
                      <a:pt x="215" y="0"/>
                      <a:pt x="183" y="0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05"/>
              <p:cNvSpPr/>
              <p:nvPr/>
            </p:nvSpPr>
            <p:spPr>
              <a:xfrm>
                <a:off x="4110633" y="1954227"/>
                <a:ext cx="53467" cy="4128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945" extrusionOk="0">
                    <a:moveTo>
                      <a:pt x="183" y="0"/>
                    </a:moveTo>
                    <a:cubicBezTo>
                      <a:pt x="135" y="0"/>
                      <a:pt x="88" y="24"/>
                      <a:pt x="55" y="68"/>
                    </a:cubicBezTo>
                    <a:cubicBezTo>
                      <a:pt x="0" y="141"/>
                      <a:pt x="19" y="251"/>
                      <a:pt x="92" y="287"/>
                    </a:cubicBezTo>
                    <a:lnTo>
                      <a:pt x="1059" y="945"/>
                    </a:lnTo>
                    <a:lnTo>
                      <a:pt x="1224" y="689"/>
                    </a:lnTo>
                    <a:lnTo>
                      <a:pt x="274" y="32"/>
                    </a:lnTo>
                    <a:cubicBezTo>
                      <a:pt x="245" y="10"/>
                      <a:pt x="214" y="0"/>
                      <a:pt x="183" y="0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105"/>
              <p:cNvSpPr/>
              <p:nvPr/>
            </p:nvSpPr>
            <p:spPr>
              <a:xfrm>
                <a:off x="4069179" y="2015556"/>
                <a:ext cx="54254" cy="41367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947" extrusionOk="0">
                    <a:moveTo>
                      <a:pt x="177" y="0"/>
                    </a:moveTo>
                    <a:cubicBezTo>
                      <a:pt x="131" y="0"/>
                      <a:pt x="87" y="20"/>
                      <a:pt x="55" y="52"/>
                    </a:cubicBezTo>
                    <a:cubicBezTo>
                      <a:pt x="0" y="125"/>
                      <a:pt x="18" y="234"/>
                      <a:pt x="110" y="289"/>
                    </a:cubicBezTo>
                    <a:lnTo>
                      <a:pt x="1059" y="946"/>
                    </a:lnTo>
                    <a:lnTo>
                      <a:pt x="1241" y="672"/>
                    </a:lnTo>
                    <a:lnTo>
                      <a:pt x="274" y="34"/>
                    </a:lnTo>
                    <a:cubicBezTo>
                      <a:pt x="243" y="11"/>
                      <a:pt x="210" y="0"/>
                      <a:pt x="177" y="0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105"/>
              <p:cNvSpPr/>
              <p:nvPr/>
            </p:nvSpPr>
            <p:spPr>
              <a:xfrm>
                <a:off x="4027681" y="2076143"/>
                <a:ext cx="54297" cy="41367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947" extrusionOk="0">
                    <a:moveTo>
                      <a:pt x="185" y="1"/>
                    </a:moveTo>
                    <a:cubicBezTo>
                      <a:pt x="138" y="1"/>
                      <a:pt x="87" y="20"/>
                      <a:pt x="56" y="52"/>
                    </a:cubicBezTo>
                    <a:cubicBezTo>
                      <a:pt x="1" y="125"/>
                      <a:pt x="19" y="235"/>
                      <a:pt x="110" y="289"/>
                    </a:cubicBezTo>
                    <a:lnTo>
                      <a:pt x="1060" y="947"/>
                    </a:lnTo>
                    <a:lnTo>
                      <a:pt x="1242" y="691"/>
                    </a:lnTo>
                    <a:lnTo>
                      <a:pt x="275" y="34"/>
                    </a:lnTo>
                    <a:cubicBezTo>
                      <a:pt x="252" y="11"/>
                      <a:pt x="219" y="1"/>
                      <a:pt x="185" y="1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05"/>
              <p:cNvSpPr/>
              <p:nvPr/>
            </p:nvSpPr>
            <p:spPr>
              <a:xfrm>
                <a:off x="3987013" y="2136817"/>
                <a:ext cx="53467" cy="41324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946" extrusionOk="0">
                    <a:moveTo>
                      <a:pt x="174" y="0"/>
                    </a:moveTo>
                    <a:cubicBezTo>
                      <a:pt x="127" y="0"/>
                      <a:pt x="78" y="25"/>
                      <a:pt x="56" y="69"/>
                    </a:cubicBezTo>
                    <a:cubicBezTo>
                      <a:pt x="1" y="142"/>
                      <a:pt x="19" y="233"/>
                      <a:pt x="92" y="288"/>
                    </a:cubicBezTo>
                    <a:lnTo>
                      <a:pt x="1060" y="945"/>
                    </a:lnTo>
                    <a:lnTo>
                      <a:pt x="1224" y="689"/>
                    </a:lnTo>
                    <a:lnTo>
                      <a:pt x="256" y="32"/>
                    </a:lnTo>
                    <a:cubicBezTo>
                      <a:pt x="235" y="11"/>
                      <a:pt x="205" y="0"/>
                      <a:pt x="174" y="0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105"/>
              <p:cNvSpPr/>
              <p:nvPr/>
            </p:nvSpPr>
            <p:spPr>
              <a:xfrm>
                <a:off x="2357113" y="709250"/>
                <a:ext cx="328580" cy="720106"/>
              </a:xfrm>
              <a:custGeom>
                <a:avLst/>
                <a:gdLst/>
                <a:ahLst/>
                <a:cxnLst/>
                <a:rect l="l" t="t" r="r" b="b"/>
                <a:pathLst>
                  <a:path w="7522" h="16485" extrusionOk="0">
                    <a:moveTo>
                      <a:pt x="6645" y="2081"/>
                    </a:moveTo>
                    <a:cubicBezTo>
                      <a:pt x="5313" y="2355"/>
                      <a:pt x="4017" y="2757"/>
                      <a:pt x="2775" y="3286"/>
                    </a:cubicBezTo>
                    <a:cubicBezTo>
                      <a:pt x="2027" y="3615"/>
                      <a:pt x="1570" y="3980"/>
                      <a:pt x="1534" y="4947"/>
                    </a:cubicBezTo>
                    <a:cubicBezTo>
                      <a:pt x="1534" y="5458"/>
                      <a:pt x="1589" y="5988"/>
                      <a:pt x="1698" y="6499"/>
                    </a:cubicBezTo>
                    <a:cubicBezTo>
                      <a:pt x="1972" y="7923"/>
                      <a:pt x="2355" y="9347"/>
                      <a:pt x="2666" y="10679"/>
                    </a:cubicBezTo>
                    <a:cubicBezTo>
                      <a:pt x="3140" y="12706"/>
                      <a:pt x="3688" y="14422"/>
                      <a:pt x="3998" y="16247"/>
                    </a:cubicBezTo>
                    <a:cubicBezTo>
                      <a:pt x="3670" y="16338"/>
                      <a:pt x="3378" y="16430"/>
                      <a:pt x="3049" y="16485"/>
                    </a:cubicBezTo>
                    <a:cubicBezTo>
                      <a:pt x="2063" y="13819"/>
                      <a:pt x="1242" y="11081"/>
                      <a:pt x="585" y="8306"/>
                    </a:cubicBezTo>
                    <a:cubicBezTo>
                      <a:pt x="366" y="7339"/>
                      <a:pt x="92" y="6335"/>
                      <a:pt x="19" y="5349"/>
                    </a:cubicBezTo>
                    <a:cubicBezTo>
                      <a:pt x="1" y="5075"/>
                      <a:pt x="1" y="4783"/>
                      <a:pt x="19" y="4509"/>
                    </a:cubicBezTo>
                    <a:cubicBezTo>
                      <a:pt x="128" y="3067"/>
                      <a:pt x="1260" y="2337"/>
                      <a:pt x="2428" y="1899"/>
                    </a:cubicBezTo>
                    <a:cubicBezTo>
                      <a:pt x="3688" y="1406"/>
                      <a:pt x="5112" y="1242"/>
                      <a:pt x="6609" y="1059"/>
                    </a:cubicBezTo>
                    <a:cubicBezTo>
                      <a:pt x="6737" y="694"/>
                      <a:pt x="6682" y="0"/>
                      <a:pt x="7065" y="37"/>
                    </a:cubicBezTo>
                    <a:cubicBezTo>
                      <a:pt x="7503" y="73"/>
                      <a:pt x="7522" y="822"/>
                      <a:pt x="7522" y="1479"/>
                    </a:cubicBezTo>
                    <a:cubicBezTo>
                      <a:pt x="7522" y="2154"/>
                      <a:pt x="7485" y="2958"/>
                      <a:pt x="7029" y="2921"/>
                    </a:cubicBezTo>
                    <a:cubicBezTo>
                      <a:pt x="6682" y="2884"/>
                      <a:pt x="6737" y="2410"/>
                      <a:pt x="6645" y="2081"/>
                    </a:cubicBezTo>
                    <a:close/>
                  </a:path>
                </a:pathLst>
              </a:custGeom>
              <a:solidFill>
                <a:srgbClr val="C3D9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105"/>
              <p:cNvSpPr/>
              <p:nvPr/>
            </p:nvSpPr>
            <p:spPr>
              <a:xfrm>
                <a:off x="2800483" y="709250"/>
                <a:ext cx="328580" cy="720106"/>
              </a:xfrm>
              <a:custGeom>
                <a:avLst/>
                <a:gdLst/>
                <a:ahLst/>
                <a:cxnLst/>
                <a:rect l="l" t="t" r="r" b="b"/>
                <a:pathLst>
                  <a:path w="7522" h="16485" extrusionOk="0">
                    <a:moveTo>
                      <a:pt x="877" y="2081"/>
                    </a:moveTo>
                    <a:cubicBezTo>
                      <a:pt x="2191" y="2355"/>
                      <a:pt x="3505" y="2757"/>
                      <a:pt x="4747" y="3286"/>
                    </a:cubicBezTo>
                    <a:cubicBezTo>
                      <a:pt x="5495" y="3615"/>
                      <a:pt x="5951" y="3980"/>
                      <a:pt x="5988" y="4947"/>
                    </a:cubicBezTo>
                    <a:cubicBezTo>
                      <a:pt x="5988" y="5458"/>
                      <a:pt x="5933" y="5988"/>
                      <a:pt x="5824" y="6499"/>
                    </a:cubicBezTo>
                    <a:cubicBezTo>
                      <a:pt x="5550" y="7923"/>
                      <a:pt x="5167" y="9347"/>
                      <a:pt x="4856" y="10679"/>
                    </a:cubicBezTo>
                    <a:cubicBezTo>
                      <a:pt x="4382" y="12706"/>
                      <a:pt x="3816" y="14422"/>
                      <a:pt x="3524" y="16247"/>
                    </a:cubicBezTo>
                    <a:cubicBezTo>
                      <a:pt x="3852" y="16338"/>
                      <a:pt x="4144" y="16430"/>
                      <a:pt x="4473" y="16485"/>
                    </a:cubicBezTo>
                    <a:cubicBezTo>
                      <a:pt x="5459" y="13819"/>
                      <a:pt x="6280" y="11081"/>
                      <a:pt x="6937" y="8306"/>
                    </a:cubicBezTo>
                    <a:cubicBezTo>
                      <a:pt x="7156" y="7339"/>
                      <a:pt x="7430" y="6335"/>
                      <a:pt x="7503" y="5349"/>
                    </a:cubicBezTo>
                    <a:cubicBezTo>
                      <a:pt x="7521" y="5075"/>
                      <a:pt x="7521" y="4783"/>
                      <a:pt x="7503" y="4509"/>
                    </a:cubicBezTo>
                    <a:cubicBezTo>
                      <a:pt x="7394" y="3067"/>
                      <a:pt x="6262" y="2337"/>
                      <a:pt x="5093" y="1899"/>
                    </a:cubicBezTo>
                    <a:cubicBezTo>
                      <a:pt x="3834" y="1406"/>
                      <a:pt x="2410" y="1242"/>
                      <a:pt x="913" y="1059"/>
                    </a:cubicBezTo>
                    <a:cubicBezTo>
                      <a:pt x="785" y="694"/>
                      <a:pt x="840" y="0"/>
                      <a:pt x="457" y="37"/>
                    </a:cubicBezTo>
                    <a:cubicBezTo>
                      <a:pt x="19" y="73"/>
                      <a:pt x="0" y="822"/>
                      <a:pt x="0" y="1479"/>
                    </a:cubicBezTo>
                    <a:cubicBezTo>
                      <a:pt x="0" y="2154"/>
                      <a:pt x="37" y="2958"/>
                      <a:pt x="493" y="2921"/>
                    </a:cubicBezTo>
                    <a:cubicBezTo>
                      <a:pt x="822" y="2884"/>
                      <a:pt x="767" y="2410"/>
                      <a:pt x="877" y="2081"/>
                    </a:cubicBezTo>
                    <a:close/>
                  </a:path>
                </a:pathLst>
              </a:custGeom>
              <a:solidFill>
                <a:srgbClr val="C3D9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105"/>
              <p:cNvSpPr/>
              <p:nvPr/>
            </p:nvSpPr>
            <p:spPr>
              <a:xfrm>
                <a:off x="2464745" y="1387061"/>
                <a:ext cx="1220926" cy="885968"/>
              </a:xfrm>
              <a:custGeom>
                <a:avLst/>
                <a:gdLst/>
                <a:ahLst/>
                <a:cxnLst/>
                <a:rect l="l" t="t" r="r" b="b"/>
                <a:pathLst>
                  <a:path w="27950" h="20282" extrusionOk="0">
                    <a:moveTo>
                      <a:pt x="10753" y="0"/>
                    </a:moveTo>
                    <a:cubicBezTo>
                      <a:pt x="11593" y="73"/>
                      <a:pt x="12414" y="146"/>
                      <a:pt x="13236" y="219"/>
                    </a:cubicBezTo>
                    <a:cubicBezTo>
                      <a:pt x="12761" y="3815"/>
                      <a:pt x="11155" y="6261"/>
                      <a:pt x="8015" y="7193"/>
                    </a:cubicBezTo>
                    <a:cubicBezTo>
                      <a:pt x="8344" y="8799"/>
                      <a:pt x="8617" y="10296"/>
                      <a:pt x="9165" y="11665"/>
                    </a:cubicBezTo>
                    <a:cubicBezTo>
                      <a:pt x="9676" y="12943"/>
                      <a:pt x="10352" y="14148"/>
                      <a:pt x="11191" y="15225"/>
                    </a:cubicBezTo>
                    <a:cubicBezTo>
                      <a:pt x="12013" y="16302"/>
                      <a:pt x="12889" y="17178"/>
                      <a:pt x="14203" y="17799"/>
                    </a:cubicBezTo>
                    <a:cubicBezTo>
                      <a:pt x="15481" y="18401"/>
                      <a:pt x="17307" y="18511"/>
                      <a:pt x="18913" y="17981"/>
                    </a:cubicBezTo>
                    <a:cubicBezTo>
                      <a:pt x="20282" y="17525"/>
                      <a:pt x="21286" y="16612"/>
                      <a:pt x="22071" y="15553"/>
                    </a:cubicBezTo>
                    <a:cubicBezTo>
                      <a:pt x="22875" y="14440"/>
                      <a:pt x="23276" y="13052"/>
                      <a:pt x="23495" y="11391"/>
                    </a:cubicBezTo>
                    <a:cubicBezTo>
                      <a:pt x="23605" y="10533"/>
                      <a:pt x="23660" y="9712"/>
                      <a:pt x="23842" y="8945"/>
                    </a:cubicBezTo>
                    <a:cubicBezTo>
                      <a:pt x="24371" y="6736"/>
                      <a:pt x="25266" y="4838"/>
                      <a:pt x="27767" y="4491"/>
                    </a:cubicBezTo>
                    <a:cubicBezTo>
                      <a:pt x="27803" y="4655"/>
                      <a:pt x="27840" y="4801"/>
                      <a:pt x="27876" y="4965"/>
                    </a:cubicBezTo>
                    <a:cubicBezTo>
                      <a:pt x="27913" y="5130"/>
                      <a:pt x="27949" y="5294"/>
                      <a:pt x="27949" y="5458"/>
                    </a:cubicBezTo>
                    <a:cubicBezTo>
                      <a:pt x="27913" y="5623"/>
                      <a:pt x="27639" y="5714"/>
                      <a:pt x="27511" y="5805"/>
                    </a:cubicBezTo>
                    <a:cubicBezTo>
                      <a:pt x="27384" y="5933"/>
                      <a:pt x="27238" y="6061"/>
                      <a:pt x="27091" y="6170"/>
                    </a:cubicBezTo>
                    <a:cubicBezTo>
                      <a:pt x="26124" y="7211"/>
                      <a:pt x="25576" y="8708"/>
                      <a:pt x="25302" y="10405"/>
                    </a:cubicBezTo>
                    <a:cubicBezTo>
                      <a:pt x="25156" y="11318"/>
                      <a:pt x="25120" y="12194"/>
                      <a:pt x="24956" y="13052"/>
                    </a:cubicBezTo>
                    <a:cubicBezTo>
                      <a:pt x="24773" y="13819"/>
                      <a:pt x="24518" y="14549"/>
                      <a:pt x="24171" y="15261"/>
                    </a:cubicBezTo>
                    <a:cubicBezTo>
                      <a:pt x="23550" y="16557"/>
                      <a:pt x="22619" y="17689"/>
                      <a:pt x="21451" y="18547"/>
                    </a:cubicBezTo>
                    <a:cubicBezTo>
                      <a:pt x="20191" y="19533"/>
                      <a:pt x="18658" y="20099"/>
                      <a:pt x="17069" y="20172"/>
                    </a:cubicBezTo>
                    <a:cubicBezTo>
                      <a:pt x="14642" y="20281"/>
                      <a:pt x="12250" y="19405"/>
                      <a:pt x="10479" y="17744"/>
                    </a:cubicBezTo>
                    <a:cubicBezTo>
                      <a:pt x="8873" y="16229"/>
                      <a:pt x="7668" y="14312"/>
                      <a:pt x="7029" y="12176"/>
                    </a:cubicBezTo>
                    <a:cubicBezTo>
                      <a:pt x="6518" y="10588"/>
                      <a:pt x="6153" y="8945"/>
                      <a:pt x="5952" y="7266"/>
                    </a:cubicBezTo>
                    <a:cubicBezTo>
                      <a:pt x="4419" y="6992"/>
                      <a:pt x="3031" y="6207"/>
                      <a:pt x="2027" y="5020"/>
                    </a:cubicBezTo>
                    <a:cubicBezTo>
                      <a:pt x="987" y="3870"/>
                      <a:pt x="275" y="2446"/>
                      <a:pt x="1" y="913"/>
                    </a:cubicBezTo>
                    <a:cubicBezTo>
                      <a:pt x="804" y="694"/>
                      <a:pt x="1626" y="493"/>
                      <a:pt x="2484" y="329"/>
                    </a:cubicBezTo>
                    <a:cubicBezTo>
                      <a:pt x="2885" y="1789"/>
                      <a:pt x="3469" y="3085"/>
                      <a:pt x="4437" y="4053"/>
                    </a:cubicBezTo>
                    <a:cubicBezTo>
                      <a:pt x="4912" y="4564"/>
                      <a:pt x="5532" y="4929"/>
                      <a:pt x="6208" y="5111"/>
                    </a:cubicBezTo>
                    <a:cubicBezTo>
                      <a:pt x="6974" y="5276"/>
                      <a:pt x="7796" y="5130"/>
                      <a:pt x="8453" y="4692"/>
                    </a:cubicBezTo>
                    <a:cubicBezTo>
                      <a:pt x="9786" y="3815"/>
                      <a:pt x="10479" y="2136"/>
                      <a:pt x="10698" y="91"/>
                    </a:cubicBezTo>
                    <a:cubicBezTo>
                      <a:pt x="10698" y="55"/>
                      <a:pt x="10717" y="18"/>
                      <a:pt x="10753" y="0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105"/>
              <p:cNvSpPr/>
              <p:nvPr/>
            </p:nvSpPr>
            <p:spPr>
              <a:xfrm>
                <a:off x="3587543" y="1464378"/>
                <a:ext cx="306258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7011" h="7303" extrusionOk="0">
                    <a:moveTo>
                      <a:pt x="3469" y="56"/>
                    </a:moveTo>
                    <a:cubicBezTo>
                      <a:pt x="4473" y="1"/>
                      <a:pt x="5440" y="402"/>
                      <a:pt x="6097" y="1169"/>
                    </a:cubicBezTo>
                    <a:cubicBezTo>
                      <a:pt x="6681" y="1808"/>
                      <a:pt x="6992" y="2629"/>
                      <a:pt x="7010" y="3487"/>
                    </a:cubicBezTo>
                    <a:cubicBezTo>
                      <a:pt x="7010" y="4418"/>
                      <a:pt x="6627" y="5295"/>
                      <a:pt x="5933" y="5915"/>
                    </a:cubicBezTo>
                    <a:cubicBezTo>
                      <a:pt x="5312" y="6518"/>
                      <a:pt x="4546" y="6919"/>
                      <a:pt x="3706" y="7084"/>
                    </a:cubicBezTo>
                    <a:cubicBezTo>
                      <a:pt x="2264" y="7303"/>
                      <a:pt x="1077" y="6372"/>
                      <a:pt x="548" y="5349"/>
                    </a:cubicBezTo>
                    <a:cubicBezTo>
                      <a:pt x="347" y="5003"/>
                      <a:pt x="219" y="4619"/>
                      <a:pt x="164" y="4218"/>
                    </a:cubicBezTo>
                    <a:cubicBezTo>
                      <a:pt x="0" y="2319"/>
                      <a:pt x="949" y="914"/>
                      <a:pt x="2136" y="348"/>
                    </a:cubicBezTo>
                    <a:cubicBezTo>
                      <a:pt x="2556" y="183"/>
                      <a:pt x="3012" y="74"/>
                      <a:pt x="3469" y="56"/>
                    </a:cubicBezTo>
                    <a:close/>
                  </a:path>
                </a:pathLst>
              </a:custGeom>
              <a:solidFill>
                <a:srgbClr val="90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105"/>
              <p:cNvSpPr/>
              <p:nvPr/>
            </p:nvSpPr>
            <p:spPr>
              <a:xfrm>
                <a:off x="3651318" y="1519417"/>
                <a:ext cx="200983" cy="185039"/>
              </a:xfrm>
              <a:custGeom>
                <a:avLst/>
                <a:gdLst/>
                <a:ahLst/>
                <a:cxnLst/>
                <a:rect l="l" t="t" r="r" b="b"/>
                <a:pathLst>
                  <a:path w="4601" h="4236" extrusionOk="0">
                    <a:moveTo>
                      <a:pt x="1917" y="110"/>
                    </a:moveTo>
                    <a:cubicBezTo>
                      <a:pt x="2666" y="0"/>
                      <a:pt x="3414" y="347"/>
                      <a:pt x="3834" y="986"/>
                    </a:cubicBezTo>
                    <a:cubicBezTo>
                      <a:pt x="3925" y="1114"/>
                      <a:pt x="3998" y="1260"/>
                      <a:pt x="4071" y="1406"/>
                    </a:cubicBezTo>
                    <a:cubicBezTo>
                      <a:pt x="4601" y="2739"/>
                      <a:pt x="3725" y="4217"/>
                      <a:pt x="2282" y="4236"/>
                    </a:cubicBezTo>
                    <a:cubicBezTo>
                      <a:pt x="1169" y="4236"/>
                      <a:pt x="165" y="3505"/>
                      <a:pt x="55" y="2428"/>
                    </a:cubicBezTo>
                    <a:cubicBezTo>
                      <a:pt x="0" y="1753"/>
                      <a:pt x="256" y="1077"/>
                      <a:pt x="785" y="639"/>
                    </a:cubicBezTo>
                    <a:cubicBezTo>
                      <a:pt x="1096" y="365"/>
                      <a:pt x="1497" y="165"/>
                      <a:pt x="1917" y="110"/>
                    </a:cubicBezTo>
                    <a:close/>
                  </a:path>
                </a:pathLst>
              </a:custGeom>
              <a:solidFill>
                <a:srgbClr val="AFDC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1" name="Google Shape;1041;p105"/>
            <p:cNvGrpSpPr/>
            <p:nvPr/>
          </p:nvGrpSpPr>
          <p:grpSpPr>
            <a:xfrm>
              <a:off x="5134407" y="2468361"/>
              <a:ext cx="753147" cy="515697"/>
              <a:chOff x="4549425" y="3498550"/>
              <a:chExt cx="295375" cy="202250"/>
            </a:xfrm>
          </p:grpSpPr>
          <p:sp>
            <p:nvSpPr>
              <p:cNvPr id="1042" name="Google Shape;1042;p105"/>
              <p:cNvSpPr/>
              <p:nvPr/>
            </p:nvSpPr>
            <p:spPr>
              <a:xfrm>
                <a:off x="4549425" y="3498550"/>
                <a:ext cx="295375" cy="202250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8090" extrusionOk="0">
                    <a:moveTo>
                      <a:pt x="1" y="1"/>
                    </a:moveTo>
                    <a:lnTo>
                      <a:pt x="1" y="8090"/>
                    </a:lnTo>
                    <a:lnTo>
                      <a:pt x="11815" y="8090"/>
                    </a:lnTo>
                    <a:lnTo>
                      <a:pt x="11815" y="1"/>
                    </a:ln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05"/>
              <p:cNvSpPr/>
              <p:nvPr/>
            </p:nvSpPr>
            <p:spPr>
              <a:xfrm>
                <a:off x="4574450" y="3683025"/>
                <a:ext cx="18125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1" extrusionOk="0">
                    <a:moveTo>
                      <a:pt x="0" y="0"/>
                    </a:moveTo>
                    <a:lnTo>
                      <a:pt x="0" y="711"/>
                    </a:lnTo>
                    <a:lnTo>
                      <a:pt x="725" y="711"/>
                    </a:lnTo>
                    <a:lnTo>
                      <a:pt x="725" y="0"/>
                    </a:lnTo>
                    <a:close/>
                  </a:path>
                </a:pathLst>
              </a:custGeom>
              <a:solidFill>
                <a:srgbClr val="FFB1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05"/>
              <p:cNvSpPr/>
              <p:nvPr/>
            </p:nvSpPr>
            <p:spPr>
              <a:xfrm>
                <a:off x="4612500" y="3631925"/>
                <a:ext cx="1777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2755" extrusionOk="0">
                    <a:moveTo>
                      <a:pt x="0" y="0"/>
                    </a:moveTo>
                    <a:lnTo>
                      <a:pt x="0" y="2755"/>
                    </a:lnTo>
                    <a:lnTo>
                      <a:pt x="710" y="2755"/>
                    </a:lnTo>
                    <a:lnTo>
                      <a:pt x="710" y="0"/>
                    </a:lnTo>
                    <a:close/>
                  </a:path>
                </a:pathLst>
              </a:custGeom>
              <a:solidFill>
                <a:srgbClr val="AFDC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05"/>
              <p:cNvSpPr/>
              <p:nvPr/>
            </p:nvSpPr>
            <p:spPr>
              <a:xfrm>
                <a:off x="4650175" y="3599675"/>
                <a:ext cx="17775" cy="10112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4045" extrusionOk="0">
                    <a:moveTo>
                      <a:pt x="1" y="0"/>
                    </a:moveTo>
                    <a:lnTo>
                      <a:pt x="1" y="4045"/>
                    </a:lnTo>
                    <a:lnTo>
                      <a:pt x="711" y="4045"/>
                    </a:lnTo>
                    <a:lnTo>
                      <a:pt x="7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05"/>
              <p:cNvSpPr/>
              <p:nvPr/>
            </p:nvSpPr>
            <p:spPr>
              <a:xfrm>
                <a:off x="4688225" y="3553275"/>
                <a:ext cx="17775" cy="14752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5901" extrusionOk="0">
                    <a:moveTo>
                      <a:pt x="1" y="1"/>
                    </a:moveTo>
                    <a:lnTo>
                      <a:pt x="1" y="5901"/>
                    </a:lnTo>
                    <a:lnTo>
                      <a:pt x="711" y="5901"/>
                    </a:lnTo>
                    <a:lnTo>
                      <a:pt x="711" y="1"/>
                    </a:lnTo>
                    <a:close/>
                  </a:path>
                </a:pathLst>
              </a:custGeom>
              <a:solidFill>
                <a:srgbClr val="FFB1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105"/>
              <p:cNvSpPr/>
              <p:nvPr/>
            </p:nvSpPr>
            <p:spPr>
              <a:xfrm>
                <a:off x="4725925" y="3517050"/>
                <a:ext cx="17775" cy="18375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7350" extrusionOk="0">
                    <a:moveTo>
                      <a:pt x="0" y="0"/>
                    </a:moveTo>
                    <a:lnTo>
                      <a:pt x="0" y="7350"/>
                    </a:lnTo>
                    <a:lnTo>
                      <a:pt x="711" y="7350"/>
                    </a:lnTo>
                    <a:lnTo>
                      <a:pt x="7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105"/>
              <p:cNvSpPr/>
              <p:nvPr/>
            </p:nvSpPr>
            <p:spPr>
              <a:xfrm>
                <a:off x="4763600" y="3654025"/>
                <a:ext cx="18150" cy="467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1871" extrusionOk="0">
                    <a:moveTo>
                      <a:pt x="1" y="1"/>
                    </a:moveTo>
                    <a:lnTo>
                      <a:pt x="1" y="1871"/>
                    </a:lnTo>
                    <a:lnTo>
                      <a:pt x="726" y="1871"/>
                    </a:lnTo>
                    <a:lnTo>
                      <a:pt x="726" y="1"/>
                    </a:lnTo>
                    <a:close/>
                  </a:path>
                </a:pathLst>
              </a:custGeom>
              <a:solidFill>
                <a:srgbClr val="FFB1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105"/>
              <p:cNvSpPr/>
              <p:nvPr/>
            </p:nvSpPr>
            <p:spPr>
              <a:xfrm>
                <a:off x="4801650" y="3594225"/>
                <a:ext cx="178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4263" extrusionOk="0">
                    <a:moveTo>
                      <a:pt x="1" y="1"/>
                    </a:moveTo>
                    <a:lnTo>
                      <a:pt x="1" y="4263"/>
                    </a:lnTo>
                    <a:lnTo>
                      <a:pt x="711" y="4263"/>
                    </a:lnTo>
                    <a:lnTo>
                      <a:pt x="711" y="1"/>
                    </a:lnTo>
                    <a:close/>
                  </a:path>
                </a:pathLst>
              </a:custGeom>
              <a:solidFill>
                <a:srgbClr val="AFDC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0" name="Google Shape;1050;p105"/>
            <p:cNvSpPr/>
            <p:nvPr/>
          </p:nvSpPr>
          <p:spPr>
            <a:xfrm flipH="1">
              <a:off x="5219363" y="937100"/>
              <a:ext cx="552233" cy="515696"/>
            </a:xfrm>
            <a:custGeom>
              <a:avLst/>
              <a:gdLst/>
              <a:ahLst/>
              <a:cxnLst/>
              <a:rect l="l" t="t" r="r" b="b"/>
              <a:pathLst>
                <a:path w="10565" h="9866" extrusionOk="0">
                  <a:moveTo>
                    <a:pt x="4552" y="1"/>
                  </a:moveTo>
                  <a:cubicBezTo>
                    <a:pt x="2229" y="1"/>
                    <a:pt x="0" y="1811"/>
                    <a:pt x="0" y="4539"/>
                  </a:cubicBezTo>
                  <a:cubicBezTo>
                    <a:pt x="0" y="6145"/>
                    <a:pt x="876" y="7642"/>
                    <a:pt x="2282" y="8463"/>
                  </a:cubicBezTo>
                  <a:cubicBezTo>
                    <a:pt x="2191" y="8902"/>
                    <a:pt x="2081" y="9358"/>
                    <a:pt x="1917" y="9778"/>
                  </a:cubicBezTo>
                  <a:cubicBezTo>
                    <a:pt x="1903" y="9831"/>
                    <a:pt x="1949" y="9865"/>
                    <a:pt x="1988" y="9865"/>
                  </a:cubicBezTo>
                  <a:cubicBezTo>
                    <a:pt x="2003" y="9865"/>
                    <a:pt x="2017" y="9861"/>
                    <a:pt x="2026" y="9851"/>
                  </a:cubicBezTo>
                  <a:lnTo>
                    <a:pt x="2884" y="8755"/>
                  </a:lnTo>
                  <a:cubicBezTo>
                    <a:pt x="3395" y="8956"/>
                    <a:pt x="3961" y="9048"/>
                    <a:pt x="4527" y="9048"/>
                  </a:cubicBezTo>
                  <a:cubicBezTo>
                    <a:pt x="4535" y="9048"/>
                    <a:pt x="4542" y="9048"/>
                    <a:pt x="4550" y="9048"/>
                  </a:cubicBezTo>
                  <a:cubicBezTo>
                    <a:pt x="8551" y="9048"/>
                    <a:pt x="10564" y="4186"/>
                    <a:pt x="7722" y="1344"/>
                  </a:cubicBezTo>
                  <a:cubicBezTo>
                    <a:pt x="6800" y="416"/>
                    <a:pt x="5665" y="1"/>
                    <a:pt x="4552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05"/>
            <p:cNvSpPr/>
            <p:nvPr/>
          </p:nvSpPr>
          <p:spPr>
            <a:xfrm flipH="1">
              <a:off x="5360335" y="1047286"/>
              <a:ext cx="349268" cy="295953"/>
            </a:xfrm>
            <a:custGeom>
              <a:avLst/>
              <a:gdLst/>
              <a:ahLst/>
              <a:cxnLst/>
              <a:rect l="l" t="t" r="r" b="b"/>
              <a:pathLst>
                <a:path w="6682" h="5662" extrusionOk="0">
                  <a:moveTo>
                    <a:pt x="1721" y="1"/>
                  </a:moveTo>
                  <a:cubicBezTo>
                    <a:pt x="861" y="1"/>
                    <a:pt x="1" y="606"/>
                    <a:pt x="1" y="1700"/>
                  </a:cubicBezTo>
                  <a:cubicBezTo>
                    <a:pt x="1" y="3599"/>
                    <a:pt x="3341" y="5662"/>
                    <a:pt x="3341" y="5662"/>
                  </a:cubicBezTo>
                  <a:cubicBezTo>
                    <a:pt x="3341" y="5662"/>
                    <a:pt x="6682" y="3380"/>
                    <a:pt x="6682" y="1700"/>
                  </a:cubicBezTo>
                  <a:cubicBezTo>
                    <a:pt x="6682" y="769"/>
                    <a:pt x="5915" y="3"/>
                    <a:pt x="4984" y="3"/>
                  </a:cubicBezTo>
                  <a:cubicBezTo>
                    <a:pt x="4218" y="3"/>
                    <a:pt x="3560" y="496"/>
                    <a:pt x="3341" y="1226"/>
                  </a:cubicBezTo>
                  <a:cubicBezTo>
                    <a:pt x="3098" y="389"/>
                    <a:pt x="2410" y="1"/>
                    <a:pt x="1721" y="1"/>
                  </a:cubicBezTo>
                  <a:close/>
                </a:path>
              </a:pathLst>
            </a:custGeom>
            <a:solidFill>
              <a:srgbClr val="FFB1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05"/>
            <p:cNvSpPr/>
            <p:nvPr/>
          </p:nvSpPr>
          <p:spPr>
            <a:xfrm flipH="1">
              <a:off x="5394676" y="1144718"/>
              <a:ext cx="293914" cy="108826"/>
            </a:xfrm>
            <a:custGeom>
              <a:avLst/>
              <a:gdLst/>
              <a:ahLst/>
              <a:cxnLst/>
              <a:rect l="l" t="t" r="r" b="b"/>
              <a:pathLst>
                <a:path w="5623" h="2082" extrusionOk="0">
                  <a:moveTo>
                    <a:pt x="2428" y="1"/>
                  </a:moveTo>
                  <a:cubicBezTo>
                    <a:pt x="2410" y="1"/>
                    <a:pt x="2392" y="19"/>
                    <a:pt x="2373" y="37"/>
                  </a:cubicBezTo>
                  <a:lnTo>
                    <a:pt x="2081" y="1078"/>
                  </a:lnTo>
                  <a:lnTo>
                    <a:pt x="0" y="1078"/>
                  </a:lnTo>
                  <a:cubicBezTo>
                    <a:pt x="18" y="1114"/>
                    <a:pt x="55" y="1151"/>
                    <a:pt x="73" y="1187"/>
                  </a:cubicBezTo>
                  <a:lnTo>
                    <a:pt x="2136" y="1187"/>
                  </a:lnTo>
                  <a:cubicBezTo>
                    <a:pt x="2154" y="1187"/>
                    <a:pt x="2191" y="1169"/>
                    <a:pt x="2191" y="1151"/>
                  </a:cubicBezTo>
                  <a:lnTo>
                    <a:pt x="2428" y="293"/>
                  </a:lnTo>
                  <a:lnTo>
                    <a:pt x="2885" y="2027"/>
                  </a:lnTo>
                  <a:cubicBezTo>
                    <a:pt x="2903" y="2045"/>
                    <a:pt x="2921" y="2063"/>
                    <a:pt x="2939" y="2082"/>
                  </a:cubicBezTo>
                  <a:cubicBezTo>
                    <a:pt x="2976" y="2082"/>
                    <a:pt x="2994" y="2063"/>
                    <a:pt x="2994" y="2027"/>
                  </a:cubicBezTo>
                  <a:lnTo>
                    <a:pt x="3487" y="804"/>
                  </a:lnTo>
                  <a:lnTo>
                    <a:pt x="3651" y="1406"/>
                  </a:lnTo>
                  <a:cubicBezTo>
                    <a:pt x="3651" y="1425"/>
                    <a:pt x="3688" y="1443"/>
                    <a:pt x="3706" y="1443"/>
                  </a:cubicBezTo>
                  <a:lnTo>
                    <a:pt x="5532" y="1443"/>
                  </a:lnTo>
                  <a:cubicBezTo>
                    <a:pt x="5568" y="1406"/>
                    <a:pt x="5605" y="1370"/>
                    <a:pt x="5623" y="1315"/>
                  </a:cubicBezTo>
                  <a:lnTo>
                    <a:pt x="5623" y="1315"/>
                  </a:lnTo>
                  <a:lnTo>
                    <a:pt x="3761" y="1333"/>
                  </a:lnTo>
                  <a:lnTo>
                    <a:pt x="3578" y="585"/>
                  </a:lnTo>
                  <a:cubicBezTo>
                    <a:pt x="3578" y="567"/>
                    <a:pt x="3560" y="548"/>
                    <a:pt x="3523" y="548"/>
                  </a:cubicBezTo>
                  <a:cubicBezTo>
                    <a:pt x="3505" y="548"/>
                    <a:pt x="3469" y="567"/>
                    <a:pt x="3469" y="585"/>
                  </a:cubicBezTo>
                  <a:lnTo>
                    <a:pt x="2976" y="1826"/>
                  </a:lnTo>
                  <a:lnTo>
                    <a:pt x="2501" y="37"/>
                  </a:lnTo>
                  <a:cubicBezTo>
                    <a:pt x="2483" y="19"/>
                    <a:pt x="2465" y="1"/>
                    <a:pt x="2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05"/>
            <p:cNvSpPr/>
            <p:nvPr/>
          </p:nvSpPr>
          <p:spPr>
            <a:xfrm>
              <a:off x="7084550" y="622868"/>
              <a:ext cx="430242" cy="425873"/>
            </a:xfrm>
            <a:custGeom>
              <a:avLst/>
              <a:gdLst/>
              <a:ahLst/>
              <a:cxnLst/>
              <a:rect l="l" t="t" r="r" b="b"/>
              <a:pathLst>
                <a:path w="5712" h="5654" extrusionOk="0">
                  <a:moveTo>
                    <a:pt x="2872" y="1323"/>
                  </a:moveTo>
                  <a:cubicBezTo>
                    <a:pt x="2914" y="1323"/>
                    <a:pt x="2958" y="1327"/>
                    <a:pt x="3001" y="1334"/>
                  </a:cubicBezTo>
                  <a:lnTo>
                    <a:pt x="3073" y="1334"/>
                  </a:lnTo>
                  <a:cubicBezTo>
                    <a:pt x="3110" y="1341"/>
                    <a:pt x="3121" y="1341"/>
                    <a:pt x="3131" y="1341"/>
                  </a:cubicBezTo>
                  <a:cubicBezTo>
                    <a:pt x="3142" y="1341"/>
                    <a:pt x="3153" y="1341"/>
                    <a:pt x="3189" y="1349"/>
                  </a:cubicBezTo>
                  <a:cubicBezTo>
                    <a:pt x="3247" y="1363"/>
                    <a:pt x="3291" y="1378"/>
                    <a:pt x="3349" y="1392"/>
                  </a:cubicBezTo>
                  <a:lnTo>
                    <a:pt x="3392" y="1407"/>
                  </a:lnTo>
                  <a:cubicBezTo>
                    <a:pt x="3465" y="1436"/>
                    <a:pt x="3537" y="1465"/>
                    <a:pt x="3595" y="1508"/>
                  </a:cubicBezTo>
                  <a:lnTo>
                    <a:pt x="3668" y="1537"/>
                  </a:lnTo>
                  <a:cubicBezTo>
                    <a:pt x="3682" y="1552"/>
                    <a:pt x="3697" y="1566"/>
                    <a:pt x="3726" y="1581"/>
                  </a:cubicBezTo>
                  <a:lnTo>
                    <a:pt x="3784" y="1624"/>
                  </a:lnTo>
                  <a:lnTo>
                    <a:pt x="3842" y="1668"/>
                  </a:lnTo>
                  <a:lnTo>
                    <a:pt x="3900" y="1711"/>
                  </a:lnTo>
                  <a:cubicBezTo>
                    <a:pt x="3929" y="1740"/>
                    <a:pt x="3972" y="1783"/>
                    <a:pt x="4001" y="1812"/>
                  </a:cubicBezTo>
                  <a:cubicBezTo>
                    <a:pt x="4016" y="1827"/>
                    <a:pt x="4030" y="1841"/>
                    <a:pt x="4045" y="1856"/>
                  </a:cubicBezTo>
                  <a:cubicBezTo>
                    <a:pt x="4059" y="1885"/>
                    <a:pt x="4088" y="1914"/>
                    <a:pt x="4103" y="1943"/>
                  </a:cubicBezTo>
                  <a:lnTo>
                    <a:pt x="4132" y="1986"/>
                  </a:lnTo>
                  <a:cubicBezTo>
                    <a:pt x="4161" y="2030"/>
                    <a:pt x="4190" y="2073"/>
                    <a:pt x="4219" y="2131"/>
                  </a:cubicBezTo>
                  <a:cubicBezTo>
                    <a:pt x="4233" y="2146"/>
                    <a:pt x="4248" y="2175"/>
                    <a:pt x="4248" y="2189"/>
                  </a:cubicBezTo>
                  <a:lnTo>
                    <a:pt x="4248" y="2204"/>
                  </a:lnTo>
                  <a:cubicBezTo>
                    <a:pt x="4262" y="2218"/>
                    <a:pt x="4277" y="2247"/>
                    <a:pt x="4277" y="2262"/>
                  </a:cubicBezTo>
                  <a:cubicBezTo>
                    <a:pt x="4277" y="2291"/>
                    <a:pt x="4291" y="2305"/>
                    <a:pt x="4291" y="2320"/>
                  </a:cubicBezTo>
                  <a:lnTo>
                    <a:pt x="4306" y="2349"/>
                  </a:lnTo>
                  <a:cubicBezTo>
                    <a:pt x="4320" y="2407"/>
                    <a:pt x="4335" y="2450"/>
                    <a:pt x="4349" y="2508"/>
                  </a:cubicBezTo>
                  <a:lnTo>
                    <a:pt x="4349" y="2552"/>
                  </a:lnTo>
                  <a:cubicBezTo>
                    <a:pt x="4349" y="2566"/>
                    <a:pt x="4364" y="2624"/>
                    <a:pt x="4364" y="2668"/>
                  </a:cubicBezTo>
                  <a:cubicBezTo>
                    <a:pt x="4364" y="2711"/>
                    <a:pt x="4364" y="2769"/>
                    <a:pt x="4364" y="2827"/>
                  </a:cubicBezTo>
                  <a:cubicBezTo>
                    <a:pt x="4378" y="2871"/>
                    <a:pt x="4378" y="2929"/>
                    <a:pt x="4378" y="2987"/>
                  </a:cubicBezTo>
                  <a:lnTo>
                    <a:pt x="4378" y="3001"/>
                  </a:lnTo>
                  <a:cubicBezTo>
                    <a:pt x="4378" y="3016"/>
                    <a:pt x="4378" y="3059"/>
                    <a:pt x="4364" y="3074"/>
                  </a:cubicBezTo>
                  <a:cubicBezTo>
                    <a:pt x="4364" y="3103"/>
                    <a:pt x="4364" y="3132"/>
                    <a:pt x="4349" y="3161"/>
                  </a:cubicBezTo>
                  <a:cubicBezTo>
                    <a:pt x="4349" y="3204"/>
                    <a:pt x="4335" y="3248"/>
                    <a:pt x="4320" y="3306"/>
                  </a:cubicBezTo>
                  <a:lnTo>
                    <a:pt x="4277" y="3393"/>
                  </a:lnTo>
                  <a:cubicBezTo>
                    <a:pt x="4277" y="3421"/>
                    <a:pt x="4262" y="3436"/>
                    <a:pt x="4248" y="3465"/>
                  </a:cubicBezTo>
                  <a:lnTo>
                    <a:pt x="4219" y="3523"/>
                  </a:lnTo>
                  <a:cubicBezTo>
                    <a:pt x="4190" y="3566"/>
                    <a:pt x="4175" y="3624"/>
                    <a:pt x="4132" y="3668"/>
                  </a:cubicBezTo>
                  <a:cubicBezTo>
                    <a:pt x="4132" y="3668"/>
                    <a:pt x="4117" y="3682"/>
                    <a:pt x="4117" y="3697"/>
                  </a:cubicBezTo>
                  <a:cubicBezTo>
                    <a:pt x="4103" y="3711"/>
                    <a:pt x="4103" y="3711"/>
                    <a:pt x="4103" y="3711"/>
                  </a:cubicBezTo>
                  <a:lnTo>
                    <a:pt x="4074" y="3755"/>
                  </a:lnTo>
                  <a:lnTo>
                    <a:pt x="4030" y="3813"/>
                  </a:lnTo>
                  <a:cubicBezTo>
                    <a:pt x="4001" y="3842"/>
                    <a:pt x="3972" y="3871"/>
                    <a:pt x="3943" y="3900"/>
                  </a:cubicBezTo>
                  <a:lnTo>
                    <a:pt x="3900" y="3943"/>
                  </a:lnTo>
                  <a:lnTo>
                    <a:pt x="3856" y="3972"/>
                  </a:lnTo>
                  <a:lnTo>
                    <a:pt x="3798" y="4030"/>
                  </a:lnTo>
                  <a:cubicBezTo>
                    <a:pt x="3755" y="4059"/>
                    <a:pt x="3697" y="4103"/>
                    <a:pt x="3639" y="4132"/>
                  </a:cubicBezTo>
                  <a:lnTo>
                    <a:pt x="3595" y="4161"/>
                  </a:lnTo>
                  <a:lnTo>
                    <a:pt x="3523" y="4190"/>
                  </a:lnTo>
                  <a:lnTo>
                    <a:pt x="3465" y="4219"/>
                  </a:lnTo>
                  <a:lnTo>
                    <a:pt x="3378" y="4262"/>
                  </a:lnTo>
                  <a:cubicBezTo>
                    <a:pt x="3349" y="4262"/>
                    <a:pt x="3334" y="4277"/>
                    <a:pt x="3320" y="4277"/>
                  </a:cubicBezTo>
                  <a:cubicBezTo>
                    <a:pt x="3276" y="4291"/>
                    <a:pt x="3233" y="4306"/>
                    <a:pt x="3189" y="4306"/>
                  </a:cubicBezTo>
                  <a:lnTo>
                    <a:pt x="3131" y="4320"/>
                  </a:lnTo>
                  <a:lnTo>
                    <a:pt x="3059" y="4335"/>
                  </a:lnTo>
                  <a:cubicBezTo>
                    <a:pt x="3001" y="4342"/>
                    <a:pt x="2947" y="4346"/>
                    <a:pt x="2894" y="4346"/>
                  </a:cubicBezTo>
                  <a:cubicBezTo>
                    <a:pt x="2842" y="4346"/>
                    <a:pt x="2791" y="4342"/>
                    <a:pt x="2740" y="4335"/>
                  </a:cubicBezTo>
                  <a:lnTo>
                    <a:pt x="2610" y="4335"/>
                  </a:lnTo>
                  <a:lnTo>
                    <a:pt x="2552" y="4320"/>
                  </a:lnTo>
                  <a:cubicBezTo>
                    <a:pt x="2479" y="4306"/>
                    <a:pt x="2407" y="4277"/>
                    <a:pt x="2334" y="4262"/>
                  </a:cubicBezTo>
                  <a:lnTo>
                    <a:pt x="2276" y="4233"/>
                  </a:lnTo>
                  <a:lnTo>
                    <a:pt x="2218" y="4204"/>
                  </a:lnTo>
                  <a:lnTo>
                    <a:pt x="2146" y="4161"/>
                  </a:lnTo>
                  <a:cubicBezTo>
                    <a:pt x="2102" y="4132"/>
                    <a:pt x="2059" y="4103"/>
                    <a:pt x="2030" y="4088"/>
                  </a:cubicBezTo>
                  <a:lnTo>
                    <a:pt x="1972" y="4045"/>
                  </a:lnTo>
                  <a:cubicBezTo>
                    <a:pt x="1957" y="4030"/>
                    <a:pt x="1928" y="4016"/>
                    <a:pt x="1914" y="4001"/>
                  </a:cubicBezTo>
                  <a:cubicBezTo>
                    <a:pt x="1899" y="3987"/>
                    <a:pt x="1870" y="3958"/>
                    <a:pt x="1856" y="3943"/>
                  </a:cubicBezTo>
                  <a:cubicBezTo>
                    <a:pt x="1827" y="3914"/>
                    <a:pt x="1812" y="3900"/>
                    <a:pt x="1783" y="3885"/>
                  </a:cubicBezTo>
                  <a:lnTo>
                    <a:pt x="1740" y="3827"/>
                  </a:lnTo>
                  <a:cubicBezTo>
                    <a:pt x="1682" y="3755"/>
                    <a:pt x="1624" y="3682"/>
                    <a:pt x="1580" y="3610"/>
                  </a:cubicBezTo>
                  <a:cubicBezTo>
                    <a:pt x="1566" y="3595"/>
                    <a:pt x="1551" y="3566"/>
                    <a:pt x="1537" y="3552"/>
                  </a:cubicBezTo>
                  <a:cubicBezTo>
                    <a:pt x="1537" y="3523"/>
                    <a:pt x="1522" y="3494"/>
                    <a:pt x="1508" y="3479"/>
                  </a:cubicBezTo>
                  <a:cubicBezTo>
                    <a:pt x="1493" y="3465"/>
                    <a:pt x="1493" y="3450"/>
                    <a:pt x="1493" y="3436"/>
                  </a:cubicBezTo>
                  <a:cubicBezTo>
                    <a:pt x="1479" y="3421"/>
                    <a:pt x="1479" y="3421"/>
                    <a:pt x="1479" y="3407"/>
                  </a:cubicBezTo>
                  <a:lnTo>
                    <a:pt x="1464" y="3364"/>
                  </a:lnTo>
                  <a:lnTo>
                    <a:pt x="1450" y="3320"/>
                  </a:lnTo>
                  <a:cubicBezTo>
                    <a:pt x="1435" y="3306"/>
                    <a:pt x="1435" y="3306"/>
                    <a:pt x="1450" y="3306"/>
                  </a:cubicBezTo>
                  <a:cubicBezTo>
                    <a:pt x="1450" y="3277"/>
                    <a:pt x="1435" y="3262"/>
                    <a:pt x="1421" y="3233"/>
                  </a:cubicBezTo>
                  <a:cubicBezTo>
                    <a:pt x="1421" y="3219"/>
                    <a:pt x="1406" y="3175"/>
                    <a:pt x="1406" y="3146"/>
                  </a:cubicBezTo>
                  <a:cubicBezTo>
                    <a:pt x="1392" y="3117"/>
                    <a:pt x="1406" y="3103"/>
                    <a:pt x="1392" y="3088"/>
                  </a:cubicBezTo>
                  <a:cubicBezTo>
                    <a:pt x="1377" y="3074"/>
                    <a:pt x="1377" y="3016"/>
                    <a:pt x="1377" y="2987"/>
                  </a:cubicBezTo>
                  <a:cubicBezTo>
                    <a:pt x="1363" y="2943"/>
                    <a:pt x="1377" y="2885"/>
                    <a:pt x="1377" y="2827"/>
                  </a:cubicBezTo>
                  <a:lnTo>
                    <a:pt x="1377" y="2668"/>
                  </a:lnTo>
                  <a:cubicBezTo>
                    <a:pt x="1377" y="2668"/>
                    <a:pt x="1377" y="2668"/>
                    <a:pt x="1377" y="2653"/>
                  </a:cubicBezTo>
                  <a:lnTo>
                    <a:pt x="1392" y="2581"/>
                  </a:lnTo>
                  <a:cubicBezTo>
                    <a:pt x="1392" y="2552"/>
                    <a:pt x="1392" y="2537"/>
                    <a:pt x="1406" y="2508"/>
                  </a:cubicBezTo>
                  <a:cubicBezTo>
                    <a:pt x="1406" y="2450"/>
                    <a:pt x="1421" y="2407"/>
                    <a:pt x="1435" y="2349"/>
                  </a:cubicBezTo>
                  <a:lnTo>
                    <a:pt x="1464" y="2291"/>
                  </a:lnTo>
                  <a:lnTo>
                    <a:pt x="1479" y="2247"/>
                  </a:lnTo>
                  <a:cubicBezTo>
                    <a:pt x="1479" y="2233"/>
                    <a:pt x="1493" y="2233"/>
                    <a:pt x="1493" y="2218"/>
                  </a:cubicBezTo>
                  <a:cubicBezTo>
                    <a:pt x="1493" y="2204"/>
                    <a:pt x="1508" y="2189"/>
                    <a:pt x="1508" y="2175"/>
                  </a:cubicBezTo>
                  <a:cubicBezTo>
                    <a:pt x="1522" y="2131"/>
                    <a:pt x="1551" y="2102"/>
                    <a:pt x="1580" y="2059"/>
                  </a:cubicBezTo>
                  <a:lnTo>
                    <a:pt x="1609" y="2015"/>
                  </a:lnTo>
                  <a:lnTo>
                    <a:pt x="1638" y="1957"/>
                  </a:lnTo>
                  <a:lnTo>
                    <a:pt x="1682" y="1899"/>
                  </a:lnTo>
                  <a:lnTo>
                    <a:pt x="1740" y="1841"/>
                  </a:lnTo>
                  <a:lnTo>
                    <a:pt x="1798" y="1783"/>
                  </a:lnTo>
                  <a:cubicBezTo>
                    <a:pt x="1885" y="1682"/>
                    <a:pt x="1986" y="1595"/>
                    <a:pt x="2102" y="1537"/>
                  </a:cubicBezTo>
                  <a:lnTo>
                    <a:pt x="2160" y="1494"/>
                  </a:lnTo>
                  <a:lnTo>
                    <a:pt x="2218" y="1465"/>
                  </a:lnTo>
                  <a:lnTo>
                    <a:pt x="2276" y="1450"/>
                  </a:lnTo>
                  <a:cubicBezTo>
                    <a:pt x="2305" y="1436"/>
                    <a:pt x="2349" y="1421"/>
                    <a:pt x="2378" y="1407"/>
                  </a:cubicBezTo>
                  <a:lnTo>
                    <a:pt x="2436" y="1392"/>
                  </a:lnTo>
                  <a:lnTo>
                    <a:pt x="2494" y="1363"/>
                  </a:lnTo>
                  <a:lnTo>
                    <a:pt x="2566" y="1349"/>
                  </a:lnTo>
                  <a:lnTo>
                    <a:pt x="2624" y="1349"/>
                  </a:lnTo>
                  <a:cubicBezTo>
                    <a:pt x="2639" y="1334"/>
                    <a:pt x="2668" y="1334"/>
                    <a:pt x="2682" y="1334"/>
                  </a:cubicBezTo>
                  <a:lnTo>
                    <a:pt x="2755" y="1334"/>
                  </a:lnTo>
                  <a:cubicBezTo>
                    <a:pt x="2791" y="1327"/>
                    <a:pt x="2831" y="1323"/>
                    <a:pt x="2872" y="1323"/>
                  </a:cubicBezTo>
                  <a:close/>
                  <a:moveTo>
                    <a:pt x="2871" y="1"/>
                  </a:moveTo>
                  <a:cubicBezTo>
                    <a:pt x="2769" y="1"/>
                    <a:pt x="2668" y="1"/>
                    <a:pt x="2566" y="15"/>
                  </a:cubicBezTo>
                  <a:cubicBezTo>
                    <a:pt x="2407" y="30"/>
                    <a:pt x="2276" y="189"/>
                    <a:pt x="2291" y="348"/>
                  </a:cubicBezTo>
                  <a:lnTo>
                    <a:pt x="2291" y="377"/>
                  </a:lnTo>
                  <a:cubicBezTo>
                    <a:pt x="2291" y="392"/>
                    <a:pt x="2291" y="406"/>
                    <a:pt x="2291" y="421"/>
                  </a:cubicBezTo>
                  <a:cubicBezTo>
                    <a:pt x="2291" y="537"/>
                    <a:pt x="2218" y="653"/>
                    <a:pt x="2117" y="696"/>
                  </a:cubicBezTo>
                  <a:lnTo>
                    <a:pt x="2088" y="711"/>
                  </a:lnTo>
                  <a:lnTo>
                    <a:pt x="1986" y="740"/>
                  </a:lnTo>
                  <a:lnTo>
                    <a:pt x="1914" y="783"/>
                  </a:lnTo>
                  <a:lnTo>
                    <a:pt x="1899" y="783"/>
                  </a:lnTo>
                  <a:cubicBezTo>
                    <a:pt x="1860" y="801"/>
                    <a:pt x="1819" y="809"/>
                    <a:pt x="1777" y="809"/>
                  </a:cubicBezTo>
                  <a:cubicBezTo>
                    <a:pt x="1680" y="809"/>
                    <a:pt x="1583" y="763"/>
                    <a:pt x="1522" y="682"/>
                  </a:cubicBezTo>
                  <a:cubicBezTo>
                    <a:pt x="1460" y="601"/>
                    <a:pt x="1370" y="560"/>
                    <a:pt x="1276" y="560"/>
                  </a:cubicBezTo>
                  <a:cubicBezTo>
                    <a:pt x="1218" y="560"/>
                    <a:pt x="1158" y="576"/>
                    <a:pt x="1102" y="609"/>
                  </a:cubicBezTo>
                  <a:lnTo>
                    <a:pt x="1073" y="624"/>
                  </a:lnTo>
                  <a:cubicBezTo>
                    <a:pt x="1001" y="682"/>
                    <a:pt x="914" y="754"/>
                    <a:pt x="841" y="827"/>
                  </a:cubicBezTo>
                  <a:cubicBezTo>
                    <a:pt x="769" y="899"/>
                    <a:pt x="711" y="972"/>
                    <a:pt x="638" y="1059"/>
                  </a:cubicBezTo>
                  <a:cubicBezTo>
                    <a:pt x="580" y="1131"/>
                    <a:pt x="551" y="1247"/>
                    <a:pt x="580" y="1349"/>
                  </a:cubicBezTo>
                  <a:cubicBezTo>
                    <a:pt x="595" y="1363"/>
                    <a:pt x="609" y="1392"/>
                    <a:pt x="624" y="1421"/>
                  </a:cubicBezTo>
                  <a:cubicBezTo>
                    <a:pt x="638" y="1450"/>
                    <a:pt x="653" y="1465"/>
                    <a:pt x="667" y="1479"/>
                  </a:cubicBezTo>
                  <a:lnTo>
                    <a:pt x="696" y="1508"/>
                  </a:lnTo>
                  <a:cubicBezTo>
                    <a:pt x="812" y="1595"/>
                    <a:pt x="856" y="1740"/>
                    <a:pt x="798" y="1885"/>
                  </a:cubicBezTo>
                  <a:cubicBezTo>
                    <a:pt x="769" y="1943"/>
                    <a:pt x="740" y="2001"/>
                    <a:pt x="725" y="2059"/>
                  </a:cubicBezTo>
                  <a:cubicBezTo>
                    <a:pt x="711" y="2102"/>
                    <a:pt x="682" y="2131"/>
                    <a:pt x="653" y="2160"/>
                  </a:cubicBezTo>
                  <a:cubicBezTo>
                    <a:pt x="638" y="2175"/>
                    <a:pt x="624" y="2189"/>
                    <a:pt x="609" y="2204"/>
                  </a:cubicBezTo>
                  <a:cubicBezTo>
                    <a:pt x="595" y="2218"/>
                    <a:pt x="566" y="2233"/>
                    <a:pt x="551" y="2233"/>
                  </a:cubicBezTo>
                  <a:lnTo>
                    <a:pt x="493" y="2262"/>
                  </a:lnTo>
                  <a:lnTo>
                    <a:pt x="334" y="2262"/>
                  </a:lnTo>
                  <a:cubicBezTo>
                    <a:pt x="327" y="2255"/>
                    <a:pt x="319" y="2251"/>
                    <a:pt x="310" y="2251"/>
                  </a:cubicBezTo>
                  <a:cubicBezTo>
                    <a:pt x="301" y="2251"/>
                    <a:pt x="290" y="2255"/>
                    <a:pt x="276" y="2262"/>
                  </a:cubicBezTo>
                  <a:cubicBezTo>
                    <a:pt x="145" y="2276"/>
                    <a:pt x="44" y="2392"/>
                    <a:pt x="29" y="2523"/>
                  </a:cubicBezTo>
                  <a:cubicBezTo>
                    <a:pt x="0" y="2726"/>
                    <a:pt x="0" y="2929"/>
                    <a:pt x="29" y="3132"/>
                  </a:cubicBezTo>
                  <a:cubicBezTo>
                    <a:pt x="44" y="3277"/>
                    <a:pt x="145" y="3393"/>
                    <a:pt x="276" y="3407"/>
                  </a:cubicBezTo>
                  <a:cubicBezTo>
                    <a:pt x="298" y="3414"/>
                    <a:pt x="316" y="3418"/>
                    <a:pt x="332" y="3418"/>
                  </a:cubicBezTo>
                  <a:cubicBezTo>
                    <a:pt x="348" y="3418"/>
                    <a:pt x="363" y="3414"/>
                    <a:pt x="377" y="3407"/>
                  </a:cubicBezTo>
                  <a:lnTo>
                    <a:pt x="435" y="3407"/>
                  </a:lnTo>
                  <a:cubicBezTo>
                    <a:pt x="493" y="3407"/>
                    <a:pt x="551" y="3436"/>
                    <a:pt x="609" y="3465"/>
                  </a:cubicBezTo>
                  <a:cubicBezTo>
                    <a:pt x="624" y="3479"/>
                    <a:pt x="638" y="3479"/>
                    <a:pt x="653" y="3494"/>
                  </a:cubicBezTo>
                  <a:cubicBezTo>
                    <a:pt x="682" y="3523"/>
                    <a:pt x="711" y="3566"/>
                    <a:pt x="725" y="3610"/>
                  </a:cubicBezTo>
                  <a:cubicBezTo>
                    <a:pt x="754" y="3668"/>
                    <a:pt x="769" y="3740"/>
                    <a:pt x="798" y="3798"/>
                  </a:cubicBezTo>
                  <a:cubicBezTo>
                    <a:pt x="870" y="3914"/>
                    <a:pt x="841" y="4059"/>
                    <a:pt x="725" y="4161"/>
                  </a:cubicBezTo>
                  <a:lnTo>
                    <a:pt x="696" y="4175"/>
                  </a:lnTo>
                  <a:lnTo>
                    <a:pt x="667" y="4204"/>
                  </a:lnTo>
                  <a:cubicBezTo>
                    <a:pt x="653" y="4219"/>
                    <a:pt x="638" y="4233"/>
                    <a:pt x="624" y="4262"/>
                  </a:cubicBezTo>
                  <a:cubicBezTo>
                    <a:pt x="609" y="4277"/>
                    <a:pt x="595" y="4306"/>
                    <a:pt x="595" y="4335"/>
                  </a:cubicBezTo>
                  <a:lnTo>
                    <a:pt x="595" y="4364"/>
                  </a:lnTo>
                  <a:cubicBezTo>
                    <a:pt x="595" y="4378"/>
                    <a:pt x="595" y="4393"/>
                    <a:pt x="595" y="4393"/>
                  </a:cubicBezTo>
                  <a:cubicBezTo>
                    <a:pt x="595" y="4407"/>
                    <a:pt x="595" y="4422"/>
                    <a:pt x="595" y="4422"/>
                  </a:cubicBezTo>
                  <a:cubicBezTo>
                    <a:pt x="595" y="4436"/>
                    <a:pt x="595" y="4451"/>
                    <a:pt x="595" y="4465"/>
                  </a:cubicBezTo>
                  <a:lnTo>
                    <a:pt x="595" y="4509"/>
                  </a:lnTo>
                  <a:lnTo>
                    <a:pt x="595" y="4523"/>
                  </a:lnTo>
                  <a:cubicBezTo>
                    <a:pt x="595" y="4538"/>
                    <a:pt x="595" y="4552"/>
                    <a:pt x="609" y="4552"/>
                  </a:cubicBezTo>
                  <a:lnTo>
                    <a:pt x="638" y="4596"/>
                  </a:lnTo>
                  <a:cubicBezTo>
                    <a:pt x="696" y="4668"/>
                    <a:pt x="769" y="4755"/>
                    <a:pt x="841" y="4828"/>
                  </a:cubicBezTo>
                  <a:cubicBezTo>
                    <a:pt x="914" y="4900"/>
                    <a:pt x="986" y="4958"/>
                    <a:pt x="1073" y="5031"/>
                  </a:cubicBezTo>
                  <a:cubicBezTo>
                    <a:pt x="1121" y="5066"/>
                    <a:pt x="1188" y="5092"/>
                    <a:pt x="1251" y="5092"/>
                  </a:cubicBezTo>
                  <a:cubicBezTo>
                    <a:pt x="1264" y="5092"/>
                    <a:pt x="1278" y="5091"/>
                    <a:pt x="1291" y="5089"/>
                  </a:cubicBezTo>
                  <a:cubicBezTo>
                    <a:pt x="1319" y="5089"/>
                    <a:pt x="1348" y="5089"/>
                    <a:pt x="1363" y="5074"/>
                  </a:cubicBezTo>
                  <a:cubicBezTo>
                    <a:pt x="1421" y="5060"/>
                    <a:pt x="1479" y="5016"/>
                    <a:pt x="1508" y="4973"/>
                  </a:cubicBezTo>
                  <a:lnTo>
                    <a:pt x="1537" y="4944"/>
                  </a:lnTo>
                  <a:cubicBezTo>
                    <a:pt x="1580" y="4900"/>
                    <a:pt x="1609" y="4871"/>
                    <a:pt x="1667" y="4857"/>
                  </a:cubicBezTo>
                  <a:lnTo>
                    <a:pt x="1769" y="4842"/>
                  </a:lnTo>
                  <a:cubicBezTo>
                    <a:pt x="1812" y="4842"/>
                    <a:pt x="1856" y="4857"/>
                    <a:pt x="1899" y="4871"/>
                  </a:cubicBezTo>
                  <a:cubicBezTo>
                    <a:pt x="1957" y="4900"/>
                    <a:pt x="2015" y="4929"/>
                    <a:pt x="2073" y="4944"/>
                  </a:cubicBezTo>
                  <a:cubicBezTo>
                    <a:pt x="2131" y="4973"/>
                    <a:pt x="2189" y="5016"/>
                    <a:pt x="2218" y="5060"/>
                  </a:cubicBezTo>
                  <a:cubicBezTo>
                    <a:pt x="2233" y="5074"/>
                    <a:pt x="2247" y="5103"/>
                    <a:pt x="2262" y="5117"/>
                  </a:cubicBezTo>
                  <a:cubicBezTo>
                    <a:pt x="2276" y="5175"/>
                    <a:pt x="2276" y="5233"/>
                    <a:pt x="2276" y="5277"/>
                  </a:cubicBezTo>
                  <a:cubicBezTo>
                    <a:pt x="2247" y="5451"/>
                    <a:pt x="2349" y="5596"/>
                    <a:pt x="2508" y="5639"/>
                  </a:cubicBezTo>
                  <a:lnTo>
                    <a:pt x="2552" y="5639"/>
                  </a:lnTo>
                  <a:cubicBezTo>
                    <a:pt x="2653" y="5654"/>
                    <a:pt x="2755" y="5654"/>
                    <a:pt x="2856" y="5654"/>
                  </a:cubicBezTo>
                  <a:cubicBezTo>
                    <a:pt x="2958" y="5654"/>
                    <a:pt x="3059" y="5654"/>
                    <a:pt x="3160" y="5639"/>
                  </a:cubicBezTo>
                  <a:cubicBezTo>
                    <a:pt x="3233" y="5625"/>
                    <a:pt x="3291" y="5596"/>
                    <a:pt x="3334" y="5538"/>
                  </a:cubicBezTo>
                  <a:cubicBezTo>
                    <a:pt x="3363" y="5509"/>
                    <a:pt x="3392" y="5480"/>
                    <a:pt x="3407" y="5436"/>
                  </a:cubicBezTo>
                  <a:cubicBezTo>
                    <a:pt x="3421" y="5378"/>
                    <a:pt x="3436" y="5335"/>
                    <a:pt x="3421" y="5277"/>
                  </a:cubicBezTo>
                  <a:cubicBezTo>
                    <a:pt x="3421" y="5262"/>
                    <a:pt x="3421" y="5248"/>
                    <a:pt x="3421" y="5233"/>
                  </a:cubicBezTo>
                  <a:cubicBezTo>
                    <a:pt x="3421" y="5103"/>
                    <a:pt x="3508" y="4987"/>
                    <a:pt x="3624" y="4944"/>
                  </a:cubicBezTo>
                  <a:cubicBezTo>
                    <a:pt x="3682" y="4915"/>
                    <a:pt x="3755" y="4886"/>
                    <a:pt x="3813" y="4857"/>
                  </a:cubicBezTo>
                  <a:cubicBezTo>
                    <a:pt x="3856" y="4842"/>
                    <a:pt x="3903" y="4835"/>
                    <a:pt x="3949" y="4835"/>
                  </a:cubicBezTo>
                  <a:cubicBezTo>
                    <a:pt x="3994" y="4835"/>
                    <a:pt x="4037" y="4842"/>
                    <a:pt x="4074" y="4857"/>
                  </a:cubicBezTo>
                  <a:cubicBezTo>
                    <a:pt x="4103" y="4871"/>
                    <a:pt x="4117" y="4886"/>
                    <a:pt x="4132" y="4900"/>
                  </a:cubicBezTo>
                  <a:cubicBezTo>
                    <a:pt x="4146" y="4915"/>
                    <a:pt x="4161" y="4915"/>
                    <a:pt x="4161" y="4929"/>
                  </a:cubicBezTo>
                  <a:cubicBezTo>
                    <a:pt x="4175" y="4944"/>
                    <a:pt x="4190" y="4944"/>
                    <a:pt x="4190" y="4958"/>
                  </a:cubicBezTo>
                  <a:cubicBezTo>
                    <a:pt x="4252" y="5038"/>
                    <a:pt x="4342" y="5080"/>
                    <a:pt x="4436" y="5080"/>
                  </a:cubicBezTo>
                  <a:cubicBezTo>
                    <a:pt x="4494" y="5080"/>
                    <a:pt x="4554" y="5064"/>
                    <a:pt x="4610" y="5031"/>
                  </a:cubicBezTo>
                  <a:cubicBezTo>
                    <a:pt x="4625" y="5031"/>
                    <a:pt x="4625" y="5031"/>
                    <a:pt x="4639" y="5016"/>
                  </a:cubicBezTo>
                  <a:cubicBezTo>
                    <a:pt x="4711" y="4958"/>
                    <a:pt x="4798" y="4886"/>
                    <a:pt x="4871" y="4813"/>
                  </a:cubicBezTo>
                  <a:cubicBezTo>
                    <a:pt x="4943" y="4741"/>
                    <a:pt x="5001" y="4654"/>
                    <a:pt x="5074" y="4581"/>
                  </a:cubicBezTo>
                  <a:cubicBezTo>
                    <a:pt x="5132" y="4509"/>
                    <a:pt x="5161" y="4393"/>
                    <a:pt x="5117" y="4291"/>
                  </a:cubicBezTo>
                  <a:cubicBezTo>
                    <a:pt x="5117" y="4277"/>
                    <a:pt x="5117" y="4277"/>
                    <a:pt x="5103" y="4262"/>
                  </a:cubicBezTo>
                  <a:cubicBezTo>
                    <a:pt x="5103" y="4248"/>
                    <a:pt x="5088" y="4233"/>
                    <a:pt x="5088" y="4219"/>
                  </a:cubicBezTo>
                  <a:cubicBezTo>
                    <a:pt x="5074" y="4190"/>
                    <a:pt x="5059" y="4175"/>
                    <a:pt x="5045" y="4161"/>
                  </a:cubicBezTo>
                  <a:lnTo>
                    <a:pt x="5016" y="4132"/>
                  </a:lnTo>
                  <a:lnTo>
                    <a:pt x="4987" y="4117"/>
                  </a:lnTo>
                  <a:cubicBezTo>
                    <a:pt x="4885" y="4016"/>
                    <a:pt x="4856" y="3871"/>
                    <a:pt x="4914" y="3755"/>
                  </a:cubicBezTo>
                  <a:cubicBezTo>
                    <a:pt x="4943" y="3682"/>
                    <a:pt x="4972" y="3624"/>
                    <a:pt x="4987" y="3566"/>
                  </a:cubicBezTo>
                  <a:cubicBezTo>
                    <a:pt x="5037" y="3453"/>
                    <a:pt x="5154" y="3372"/>
                    <a:pt x="5278" y="3372"/>
                  </a:cubicBezTo>
                  <a:cubicBezTo>
                    <a:pt x="5297" y="3372"/>
                    <a:pt x="5316" y="3374"/>
                    <a:pt x="5335" y="3378"/>
                  </a:cubicBezTo>
                  <a:cubicBezTo>
                    <a:pt x="5407" y="3378"/>
                    <a:pt x="5480" y="3364"/>
                    <a:pt x="5538" y="3335"/>
                  </a:cubicBezTo>
                  <a:cubicBezTo>
                    <a:pt x="5552" y="3320"/>
                    <a:pt x="5567" y="3306"/>
                    <a:pt x="5581" y="3291"/>
                  </a:cubicBezTo>
                  <a:lnTo>
                    <a:pt x="5610" y="3277"/>
                  </a:lnTo>
                  <a:lnTo>
                    <a:pt x="5625" y="3262"/>
                  </a:lnTo>
                  <a:cubicBezTo>
                    <a:pt x="5654" y="3219"/>
                    <a:pt x="5683" y="3161"/>
                    <a:pt x="5683" y="3103"/>
                  </a:cubicBezTo>
                  <a:cubicBezTo>
                    <a:pt x="5712" y="2900"/>
                    <a:pt x="5712" y="2697"/>
                    <a:pt x="5683" y="2479"/>
                  </a:cubicBezTo>
                  <a:lnTo>
                    <a:pt x="5683" y="2479"/>
                  </a:lnTo>
                  <a:lnTo>
                    <a:pt x="5712" y="2523"/>
                  </a:lnTo>
                  <a:cubicBezTo>
                    <a:pt x="5712" y="2494"/>
                    <a:pt x="5697" y="2465"/>
                    <a:pt x="5683" y="2436"/>
                  </a:cubicBezTo>
                  <a:cubicBezTo>
                    <a:pt x="5683" y="2421"/>
                    <a:pt x="5668" y="2407"/>
                    <a:pt x="5668" y="2392"/>
                  </a:cubicBezTo>
                  <a:cubicBezTo>
                    <a:pt x="5654" y="2378"/>
                    <a:pt x="5639" y="2363"/>
                    <a:pt x="5625" y="2349"/>
                  </a:cubicBezTo>
                  <a:lnTo>
                    <a:pt x="5610" y="2334"/>
                  </a:lnTo>
                  <a:lnTo>
                    <a:pt x="5581" y="2305"/>
                  </a:lnTo>
                  <a:lnTo>
                    <a:pt x="5552" y="2291"/>
                  </a:lnTo>
                  <a:cubicBezTo>
                    <a:pt x="5538" y="2276"/>
                    <a:pt x="5509" y="2262"/>
                    <a:pt x="5480" y="2262"/>
                  </a:cubicBezTo>
                  <a:lnTo>
                    <a:pt x="5451" y="2262"/>
                  </a:lnTo>
                  <a:cubicBezTo>
                    <a:pt x="5436" y="2255"/>
                    <a:pt x="5422" y="2251"/>
                    <a:pt x="5405" y="2251"/>
                  </a:cubicBezTo>
                  <a:cubicBezTo>
                    <a:pt x="5389" y="2251"/>
                    <a:pt x="5371" y="2255"/>
                    <a:pt x="5349" y="2262"/>
                  </a:cubicBezTo>
                  <a:lnTo>
                    <a:pt x="5277" y="2262"/>
                  </a:lnTo>
                  <a:cubicBezTo>
                    <a:pt x="5219" y="2262"/>
                    <a:pt x="5161" y="2233"/>
                    <a:pt x="5117" y="2204"/>
                  </a:cubicBezTo>
                  <a:lnTo>
                    <a:pt x="5103" y="2189"/>
                  </a:lnTo>
                  <a:lnTo>
                    <a:pt x="5074" y="2160"/>
                  </a:lnTo>
                  <a:lnTo>
                    <a:pt x="5045" y="2117"/>
                  </a:lnTo>
                  <a:lnTo>
                    <a:pt x="5016" y="2088"/>
                  </a:lnTo>
                  <a:cubicBezTo>
                    <a:pt x="5016" y="2073"/>
                    <a:pt x="5016" y="2073"/>
                    <a:pt x="5016" y="2059"/>
                  </a:cubicBezTo>
                  <a:lnTo>
                    <a:pt x="5016" y="2044"/>
                  </a:lnTo>
                  <a:cubicBezTo>
                    <a:pt x="4987" y="1986"/>
                    <a:pt x="4972" y="1928"/>
                    <a:pt x="4943" y="1870"/>
                  </a:cubicBezTo>
                  <a:lnTo>
                    <a:pt x="4929" y="1841"/>
                  </a:lnTo>
                  <a:cubicBezTo>
                    <a:pt x="4914" y="1798"/>
                    <a:pt x="4914" y="1754"/>
                    <a:pt x="4914" y="1711"/>
                  </a:cubicBezTo>
                  <a:cubicBezTo>
                    <a:pt x="4929" y="1682"/>
                    <a:pt x="4929" y="1639"/>
                    <a:pt x="4943" y="1610"/>
                  </a:cubicBezTo>
                  <a:cubicBezTo>
                    <a:pt x="4958" y="1581"/>
                    <a:pt x="4987" y="1552"/>
                    <a:pt x="5016" y="1523"/>
                  </a:cubicBezTo>
                  <a:lnTo>
                    <a:pt x="5045" y="1494"/>
                  </a:lnTo>
                  <a:lnTo>
                    <a:pt x="5059" y="1479"/>
                  </a:lnTo>
                  <a:cubicBezTo>
                    <a:pt x="5088" y="1450"/>
                    <a:pt x="5103" y="1436"/>
                    <a:pt x="5117" y="1392"/>
                  </a:cubicBezTo>
                  <a:cubicBezTo>
                    <a:pt x="5132" y="1392"/>
                    <a:pt x="5132" y="1378"/>
                    <a:pt x="5146" y="1363"/>
                  </a:cubicBezTo>
                  <a:cubicBezTo>
                    <a:pt x="5146" y="1349"/>
                    <a:pt x="5161" y="1334"/>
                    <a:pt x="5161" y="1320"/>
                  </a:cubicBezTo>
                  <a:cubicBezTo>
                    <a:pt x="5175" y="1218"/>
                    <a:pt x="5161" y="1131"/>
                    <a:pt x="5103" y="1059"/>
                  </a:cubicBezTo>
                  <a:cubicBezTo>
                    <a:pt x="5030" y="972"/>
                    <a:pt x="4958" y="899"/>
                    <a:pt x="4900" y="827"/>
                  </a:cubicBezTo>
                  <a:cubicBezTo>
                    <a:pt x="4813" y="754"/>
                    <a:pt x="4740" y="682"/>
                    <a:pt x="4653" y="624"/>
                  </a:cubicBezTo>
                  <a:cubicBezTo>
                    <a:pt x="4600" y="581"/>
                    <a:pt x="4540" y="554"/>
                    <a:pt x="4471" y="554"/>
                  </a:cubicBezTo>
                  <a:cubicBezTo>
                    <a:pt x="4446" y="554"/>
                    <a:pt x="4420" y="558"/>
                    <a:pt x="4393" y="566"/>
                  </a:cubicBezTo>
                  <a:lnTo>
                    <a:pt x="4364" y="566"/>
                  </a:lnTo>
                  <a:cubicBezTo>
                    <a:pt x="4320" y="595"/>
                    <a:pt x="4277" y="609"/>
                    <a:pt x="4248" y="653"/>
                  </a:cubicBezTo>
                  <a:lnTo>
                    <a:pt x="4219" y="682"/>
                  </a:lnTo>
                  <a:cubicBezTo>
                    <a:pt x="4190" y="725"/>
                    <a:pt x="4132" y="769"/>
                    <a:pt x="4074" y="783"/>
                  </a:cubicBezTo>
                  <a:cubicBezTo>
                    <a:pt x="4059" y="798"/>
                    <a:pt x="4030" y="798"/>
                    <a:pt x="4016" y="798"/>
                  </a:cubicBezTo>
                  <a:lnTo>
                    <a:pt x="3929" y="798"/>
                  </a:lnTo>
                  <a:lnTo>
                    <a:pt x="3871" y="783"/>
                  </a:lnTo>
                  <a:lnTo>
                    <a:pt x="3842" y="783"/>
                  </a:lnTo>
                  <a:lnTo>
                    <a:pt x="3813" y="754"/>
                  </a:lnTo>
                  <a:lnTo>
                    <a:pt x="3755" y="740"/>
                  </a:lnTo>
                  <a:lnTo>
                    <a:pt x="3653" y="696"/>
                  </a:lnTo>
                  <a:cubicBezTo>
                    <a:pt x="3523" y="653"/>
                    <a:pt x="3450" y="522"/>
                    <a:pt x="3450" y="392"/>
                  </a:cubicBezTo>
                  <a:lnTo>
                    <a:pt x="3450" y="363"/>
                  </a:lnTo>
                  <a:cubicBezTo>
                    <a:pt x="3479" y="203"/>
                    <a:pt x="3378" y="58"/>
                    <a:pt x="3218" y="15"/>
                  </a:cubicBezTo>
                  <a:lnTo>
                    <a:pt x="3189" y="15"/>
                  </a:lnTo>
                  <a:cubicBezTo>
                    <a:pt x="3088" y="1"/>
                    <a:pt x="2986" y="1"/>
                    <a:pt x="2871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4" name="Google Shape;1054;p105"/>
          <p:cNvSpPr txBox="1"/>
          <p:nvPr/>
        </p:nvSpPr>
        <p:spPr>
          <a:xfrm>
            <a:off x="163100" y="683600"/>
            <a:ext cx="7777500" cy="2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100" b="1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100" b="1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5100" b="1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 EMR </a:t>
            </a:r>
            <a:r>
              <a:rPr lang="ko" sz="4500" b="1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시스템 </a:t>
            </a:r>
            <a:r>
              <a:rPr lang="ko" sz="2700" b="1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(전자의료기록 시스템)</a:t>
            </a:r>
            <a:endParaRPr sz="2700" b="1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rgbClr val="5F7D95"/>
                </a:solidFill>
              </a:rPr>
              <a:t>     Electronic Medical Record</a:t>
            </a:r>
            <a:endParaRPr sz="2700" b="1">
              <a:solidFill>
                <a:srgbClr val="5F7D9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rgbClr val="5F7D9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100" b="1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         </a:t>
            </a:r>
            <a:r>
              <a:rPr lang="ko" sz="2600" b="1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   </a:t>
            </a:r>
            <a:endParaRPr sz="29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p114"/>
          <p:cNvSpPr txBox="1">
            <a:spLocks noGrp="1"/>
          </p:cNvSpPr>
          <p:nvPr>
            <p:ph type="title"/>
          </p:nvPr>
        </p:nvSpPr>
        <p:spPr>
          <a:xfrm>
            <a:off x="112100" y="223625"/>
            <a:ext cx="48411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410" name="Google Shape;1410;p114"/>
          <p:cNvGraphicFramePr/>
          <p:nvPr/>
        </p:nvGraphicFramePr>
        <p:xfrm>
          <a:off x="0" y="760475"/>
          <a:ext cx="9144000" cy="4383025"/>
        </p:xfrm>
        <a:graphic>
          <a:graphicData uri="http://schemas.openxmlformats.org/drawingml/2006/table">
            <a:tbl>
              <a:tblPr>
                <a:noFill/>
                <a:tableStyleId>{2ED5266B-B4E6-472B-ACFC-06DC5CEA0CEC}</a:tableStyleId>
              </a:tblPr>
              <a:tblGrid>
                <a:gridCol w="790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4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조장, 기획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css전담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발표자료준비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발표자료준비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강민경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오수빈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정진해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서예선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CRUD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D/N업무알림 조회(+팀별조건)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퇴원약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P업무알림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환자상세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회원가입 사원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D/N업무인계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원무과퇴원수속알림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담당환자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약물처방내역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P/A업무알림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D/N업무인계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나의정보조회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신규환자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검사처방내역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P/A업무메모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재원환자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나의정보수정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신환알림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승인전사원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P/A업무메모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원무과채팅초대알림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나의 팀 스케줄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환자정보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승인전사원 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P/A업무메모 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병리사채팅초대알림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간호사 팀별 스케줄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환자정보 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사원상세 조회(+모달창)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P/A업무메모 삭제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2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의사팀별 초대알림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간호사 팀별 스케줄 등록</a:t>
                      </a:r>
                      <a:endParaRPr sz="7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(+js 근무일수자동계산, 추천알고리즘)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초진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사원팀 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환자수납내역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간호사팀별 초대알림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간호사 팀별 스케줄 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혈액검사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사원직급 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환자 항목별수납액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검색사원상세 조회(+모달창, 검색어표시)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간호사퇴원수속 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소변검사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사원 퇴사여부 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환자 퇴원여부 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의무기록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활력징후 조회 (+비정상 표시)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의사검사보고 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의사 팀별 스케줄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간호기록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활력징후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간호사검사보고 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환자태그조회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활력징후 삭제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초진알림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약처방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투약기록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검사처방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투약기록 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약물처방내역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간호기록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검사처방내역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간호기록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약물처방내역 삭제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간호기록 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검사처방내역 삭제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간호기록 삭제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약처방 알림등록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환자이상보고 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검사처방 알림등록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진료기록 조회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약처방 취소 알림등록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진료기록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검사처방 취소 알림등록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진료기록 수정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66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진료기록 삭제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15" name="Google Shape;1415;p115"/>
          <p:cNvGraphicFramePr/>
          <p:nvPr/>
        </p:nvGraphicFramePr>
        <p:xfrm>
          <a:off x="104525" y="759318"/>
          <a:ext cx="8468850" cy="4374350"/>
        </p:xfrm>
        <a:graphic>
          <a:graphicData uri="http://schemas.openxmlformats.org/drawingml/2006/table">
            <a:tbl>
              <a:tblPr>
                <a:noFill/>
                <a:tableStyleId>{2ED5266B-B4E6-472B-ACFC-06DC5CEA0CEC}</a:tableStyleId>
              </a:tblPr>
              <a:tblGrid>
                <a:gridCol w="72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5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89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49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57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강민경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오수빈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정진해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서예선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850">
                <a:tc row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유효성검사/ </a:t>
                      </a:r>
                      <a:endParaRPr sz="600" b="1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정규표현식</a:t>
                      </a: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환자등록 - 주민번호 숫자형데이터만 허용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회원가입 - 비번일치여부검사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초진 - 정규표현식이용한 날짜입력형태 지정</a:t>
                      </a:r>
                      <a:endParaRPr sz="600"/>
                    </a:p>
                  </a:txBody>
                  <a:tcPr marL="91425" marR="9142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댓글</a:t>
                      </a: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D/N메인 - 댓글등록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D/N메인 - 댓글삭제</a:t>
                      </a:r>
                      <a:endParaRPr sz="600"/>
                    </a:p>
                  </a:txBody>
                  <a:tcPr marL="91425" marR="9142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D/N메인 - 댓글삭제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D/N메인 - 댓글수정</a:t>
                      </a:r>
                      <a:endParaRPr sz="600"/>
                    </a:p>
                  </a:txBody>
                  <a:tcPr marL="91425" marR="9142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D/N메인 - 댓글수정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페이징</a:t>
                      </a: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사내검색 - 검색어별 페이징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재원환자의무기록 - 페이징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퇴원환자검사기록 - 검색어별 페이징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부서별사원목록 페이징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퇴원환자조회 - 검색어별 페이징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재원환자간호기록 - 페이징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재원환자검사기록 - 검색어별 페이징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퇴원환자의무기록 - 페이징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퇴원환자간호기록 - 페이징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검색</a:t>
                      </a: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사내검색 - 검색조건별 검색기능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검사별 결과목록 검색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부서별사원목록검색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퇴원환자조회 - 검색조건별 검색기능(+날짜조건)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진료수행 - 약검색 (+js이용)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캘린더</a:t>
                      </a: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나의 팀 근무 캘린더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병원일정캘린더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간호사 팀별 캘린더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의사팀별 캘린더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크롤링</a:t>
                      </a: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약국안내도 - selenium이용한 파이썬 동적크롤링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Http 세션</a:t>
                      </a: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로그인 - 계정정보저장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웹소켓 세션</a:t>
                      </a: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실시간알림 - 웹소켓세션-Http세션 연결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Sock Js</a:t>
                      </a: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실시간알림 - 웹소켓 세션 저장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실시간 접속자 표시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알림 웹소켓 접속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알림 메세지 전송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알림 메세지 받기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알림 웹소켓 에러처리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웹소켓</a:t>
                      </a: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실시간채팅 - 웹소켓 세션 저장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채팅 웹소켓 접속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채팅 메세지 전송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채팅 메세지 받기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채팅 웹소켓 에러처리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145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 b="1"/>
                        <a:t>에러페이지</a:t>
                      </a:r>
                      <a:endParaRPr sz="6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/>
                        <a:t>error종류별 에러페이지 처리</a:t>
                      </a: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20" name="Google Shape;1420;p116"/>
          <p:cNvGraphicFramePr/>
          <p:nvPr/>
        </p:nvGraphicFramePr>
        <p:xfrm>
          <a:off x="131500" y="842000"/>
          <a:ext cx="8866900" cy="4253750"/>
        </p:xfrm>
        <a:graphic>
          <a:graphicData uri="http://schemas.openxmlformats.org/drawingml/2006/table">
            <a:tbl>
              <a:tblPr>
                <a:noFill/>
                <a:tableStyleId>{2ED5266B-B4E6-472B-ACFC-06DC5CEA0CEC}</a:tableStyleId>
              </a:tblPr>
              <a:tblGrid>
                <a:gridCol w="631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1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4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71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50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144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강민경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오수빈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정진해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서예선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ajax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POST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GET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신환 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원무과채팅초대알림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초진 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병리사채팅초대알림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약처방 알림등록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의사팀별 초대알림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검사처방 알림등록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간호사팀별 초대알림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간호사퇴원수속 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약물처방내역 삭제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환자이상 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검사처방내역 삭제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검사의뢰 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약처방 취소 알림등록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원무과퇴원수속 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검사처방 취소 알림등록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의사검사결과보고알림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간호사검사결과보고알림 등록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기타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프로필사진 - 서버에 저장된 이미지불러오기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퀵메뉴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css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header페이지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header페이지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검사수행페이지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관리자페이지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회원가입페이지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채팅창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로그인페이지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퇴원수납페이지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A/P메인페이지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관리자페이지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회원가입 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초진페이지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D/N메인페이지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마이페이지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A/P메인페이지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환자등록페이지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D/N메인페이지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기록조회페이지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환자상세페이지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퇴원환자조회페이지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진료수행페이지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관리자페이지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파일업로드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마이페이지 - multipart이용 프로필사진업로드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검사수행 - multipart이용 파일업로드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중복파일명 방지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/>
                        <a:t>파일다운로드</a:t>
                      </a: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퇴원수납 - 검사파일다운로드(+모달창)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퇴원수납 - 검사파일다운로드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퇴원수납 - 약국안내도 다운로드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검사수행 - apache poi 이용 엑셀파일다운로드</a:t>
                      </a: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</a:txBody>
                  <a:tcPr marL="28575" marR="28575" marT="19050" marB="19050" anchor="b">
                    <a:lnL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9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117"/>
          <p:cNvSpPr txBox="1">
            <a:spLocks noGrp="1"/>
          </p:cNvSpPr>
          <p:nvPr>
            <p:ph type="title"/>
          </p:nvPr>
        </p:nvSpPr>
        <p:spPr>
          <a:xfrm>
            <a:off x="3018676" y="1908875"/>
            <a:ext cx="2911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100" b="1"/>
              <a:t>기획  과정</a:t>
            </a:r>
            <a:endParaRPr sz="39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118"/>
          <p:cNvSpPr txBox="1">
            <a:spLocks noGrp="1"/>
          </p:cNvSpPr>
          <p:nvPr>
            <p:ph type="title"/>
          </p:nvPr>
        </p:nvSpPr>
        <p:spPr>
          <a:xfrm>
            <a:off x="112100" y="223625"/>
            <a:ext cx="48411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기획안 &amp; 공통약어</a:t>
            </a:r>
            <a:endParaRPr sz="3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1" name="Google Shape;1431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4273" y="769500"/>
            <a:ext cx="4160173" cy="38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2" name="Google Shape;1432;p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900" y="962900"/>
            <a:ext cx="3897758" cy="381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3" name="Google Shape;1433;p118"/>
          <p:cNvSpPr/>
          <p:nvPr/>
        </p:nvSpPr>
        <p:spPr>
          <a:xfrm>
            <a:off x="4373700" y="2303650"/>
            <a:ext cx="4088700" cy="2208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119"/>
          <p:cNvSpPr txBox="1">
            <a:spLocks noGrp="1"/>
          </p:cNvSpPr>
          <p:nvPr>
            <p:ph type="title"/>
          </p:nvPr>
        </p:nvSpPr>
        <p:spPr>
          <a:xfrm>
            <a:off x="112100" y="223625"/>
            <a:ext cx="48411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IA </a:t>
            </a:r>
            <a:endParaRPr sz="2400" b="1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9" name="Google Shape;1439;p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600" y="838900"/>
            <a:ext cx="7891925" cy="3819174"/>
          </a:xfrm>
          <a:prstGeom prst="rect">
            <a:avLst/>
          </a:prstGeom>
          <a:noFill/>
          <a:ln>
            <a:noFill/>
          </a:ln>
        </p:spPr>
      </p:pic>
      <p:sp>
        <p:nvSpPr>
          <p:cNvPr id="1440" name="Google Shape;1440;p119"/>
          <p:cNvSpPr txBox="1"/>
          <p:nvPr/>
        </p:nvSpPr>
        <p:spPr>
          <a:xfrm>
            <a:off x="8310050" y="3892775"/>
            <a:ext cx="2664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>
                <a:latin typeface="Montserrat"/>
                <a:ea typeface="Montserrat"/>
                <a:cs typeface="Montserrat"/>
                <a:sym typeface="Montserrat"/>
              </a:rPr>
              <a:t>…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120"/>
          <p:cNvSpPr txBox="1">
            <a:spLocks noGrp="1"/>
          </p:cNvSpPr>
          <p:nvPr>
            <p:ph type="title"/>
          </p:nvPr>
        </p:nvSpPr>
        <p:spPr>
          <a:xfrm>
            <a:off x="112100" y="223625"/>
            <a:ext cx="48411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화면설계도</a:t>
            </a:r>
            <a:endParaRPr sz="3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120"/>
          <p:cNvSpPr txBox="1"/>
          <p:nvPr/>
        </p:nvSpPr>
        <p:spPr>
          <a:xfrm>
            <a:off x="2453375" y="2412175"/>
            <a:ext cx="601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47" name="Google Shape;1447;p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275" y="3026825"/>
            <a:ext cx="1733175" cy="1966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8" name="Google Shape;1448;p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400" y="857400"/>
            <a:ext cx="1836511" cy="2107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9" name="Google Shape;1449;p1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2050" y="857400"/>
            <a:ext cx="1818350" cy="2113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0" name="Google Shape;1450;p1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29775" y="888087"/>
            <a:ext cx="1818351" cy="2045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1" name="Google Shape;1451;p1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08987" y="3045500"/>
            <a:ext cx="1764476" cy="196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2" name="Google Shape;1452;p1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478000" y="920075"/>
            <a:ext cx="1818351" cy="2007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3" name="Google Shape;1453;p1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00875" y="3044800"/>
            <a:ext cx="1733186" cy="2002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4" name="Google Shape;1454;p1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540100" y="3061850"/>
            <a:ext cx="1733175" cy="1976734"/>
          </a:xfrm>
          <a:prstGeom prst="rect">
            <a:avLst/>
          </a:prstGeom>
          <a:noFill/>
          <a:ln>
            <a:noFill/>
          </a:ln>
        </p:spPr>
      </p:pic>
      <p:sp>
        <p:nvSpPr>
          <p:cNvPr id="1455" name="Google Shape;1455;p120"/>
          <p:cNvSpPr txBox="1"/>
          <p:nvPr/>
        </p:nvSpPr>
        <p:spPr>
          <a:xfrm>
            <a:off x="8472875" y="3944575"/>
            <a:ext cx="2664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 dirty="0">
                <a:latin typeface="Montserrat"/>
                <a:ea typeface="Montserrat"/>
                <a:cs typeface="Montserrat"/>
                <a:sym typeface="Montserrat"/>
              </a:rPr>
              <a:t>…</a:t>
            </a:r>
            <a:endParaRPr sz="33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0" name="Google Shape;1460;p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" y="775707"/>
            <a:ext cx="6314215" cy="43677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1" name="Google Shape;1461;p121"/>
          <p:cNvSpPr txBox="1"/>
          <p:nvPr/>
        </p:nvSpPr>
        <p:spPr>
          <a:xfrm>
            <a:off x="1" y="775700"/>
            <a:ext cx="4080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사원</a:t>
            </a:r>
            <a:endParaRPr sz="1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2" name="Google Shape;1462;p121"/>
          <p:cNvSpPr txBox="1"/>
          <p:nvPr/>
        </p:nvSpPr>
        <p:spPr>
          <a:xfrm>
            <a:off x="2126451" y="775700"/>
            <a:ext cx="4080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간호사 스케줄</a:t>
            </a:r>
            <a:endParaRPr sz="1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3" name="Google Shape;1463;p121"/>
          <p:cNvSpPr txBox="1">
            <a:spLocks noGrp="1"/>
          </p:cNvSpPr>
          <p:nvPr>
            <p:ph type="title"/>
          </p:nvPr>
        </p:nvSpPr>
        <p:spPr>
          <a:xfrm>
            <a:off x="112100" y="223625"/>
            <a:ext cx="48411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ERD</a:t>
            </a:r>
            <a:endParaRPr sz="23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122"/>
          <p:cNvPicPr preferRelativeResize="0"/>
          <p:nvPr/>
        </p:nvPicPr>
        <p:blipFill rotWithShape="1">
          <a:blip r:embed="rId3">
            <a:alphaModFix/>
          </a:blip>
          <a:srcRect l="28691" r="12429"/>
          <a:stretch/>
        </p:blipFill>
        <p:spPr>
          <a:xfrm>
            <a:off x="0" y="282000"/>
            <a:ext cx="4556576" cy="4794651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122"/>
          <p:cNvSpPr txBox="1"/>
          <p:nvPr/>
        </p:nvSpPr>
        <p:spPr>
          <a:xfrm>
            <a:off x="385966" y="1493769"/>
            <a:ext cx="3570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환자</a:t>
            </a:r>
            <a:endParaRPr sz="1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70" name="Google Shape;1470;p122"/>
          <p:cNvPicPr preferRelativeResize="0"/>
          <p:nvPr/>
        </p:nvPicPr>
        <p:blipFill rotWithShape="1">
          <a:blip r:embed="rId4">
            <a:alphaModFix/>
          </a:blip>
          <a:srcRect l="18039"/>
          <a:stretch/>
        </p:blipFill>
        <p:spPr>
          <a:xfrm>
            <a:off x="2837650" y="282000"/>
            <a:ext cx="6254901" cy="479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1" name="Google Shape;1471;p122"/>
          <p:cNvSpPr txBox="1"/>
          <p:nvPr/>
        </p:nvSpPr>
        <p:spPr>
          <a:xfrm>
            <a:off x="2277075" y="410575"/>
            <a:ext cx="2962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원무과</a:t>
            </a:r>
            <a:endParaRPr sz="1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2" name="Google Shape;1472;p122"/>
          <p:cNvSpPr txBox="1"/>
          <p:nvPr/>
        </p:nvSpPr>
        <p:spPr>
          <a:xfrm>
            <a:off x="2989975" y="2432950"/>
            <a:ext cx="2962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병리사</a:t>
            </a:r>
            <a:endParaRPr sz="1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7" name="Google Shape;1477;p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9" y="354000"/>
            <a:ext cx="8959125" cy="4789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78" name="Google Shape;1478;p123"/>
          <p:cNvSpPr txBox="1"/>
          <p:nvPr/>
        </p:nvSpPr>
        <p:spPr>
          <a:xfrm>
            <a:off x="1189931" y="546239"/>
            <a:ext cx="39057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의사</a:t>
            </a:r>
            <a:endParaRPr sz="24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9" name="Google Shape;1479;p123"/>
          <p:cNvSpPr txBox="1"/>
          <p:nvPr/>
        </p:nvSpPr>
        <p:spPr>
          <a:xfrm>
            <a:off x="5283301" y="636900"/>
            <a:ext cx="2203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간호사</a:t>
            </a:r>
            <a:endParaRPr sz="24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0" name="Google Shape;1480;p123"/>
          <p:cNvSpPr txBox="1"/>
          <p:nvPr/>
        </p:nvSpPr>
        <p:spPr>
          <a:xfrm>
            <a:off x="4479605" y="1687325"/>
            <a:ext cx="745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FK</a:t>
            </a:r>
            <a:endParaRPr sz="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9" name="Google Shape;1059;p106"/>
          <p:cNvGrpSpPr/>
          <p:nvPr/>
        </p:nvGrpSpPr>
        <p:grpSpPr>
          <a:xfrm>
            <a:off x="5721786" y="2975366"/>
            <a:ext cx="2637813" cy="1629081"/>
            <a:chOff x="4798575" y="1236325"/>
            <a:chExt cx="3629351" cy="2241443"/>
          </a:xfrm>
        </p:grpSpPr>
        <p:grpSp>
          <p:nvGrpSpPr>
            <p:cNvPr id="1060" name="Google Shape;1060;p106"/>
            <p:cNvGrpSpPr/>
            <p:nvPr/>
          </p:nvGrpSpPr>
          <p:grpSpPr>
            <a:xfrm>
              <a:off x="4798575" y="1236325"/>
              <a:ext cx="3629351" cy="2241443"/>
              <a:chOff x="4798575" y="1236325"/>
              <a:chExt cx="3629351" cy="2241443"/>
            </a:xfrm>
          </p:grpSpPr>
          <p:sp>
            <p:nvSpPr>
              <p:cNvPr id="1061" name="Google Shape;1061;p106"/>
              <p:cNvSpPr/>
              <p:nvPr/>
            </p:nvSpPr>
            <p:spPr>
              <a:xfrm>
                <a:off x="4798575" y="1236325"/>
                <a:ext cx="3143383" cy="2241443"/>
              </a:xfrm>
              <a:custGeom>
                <a:avLst/>
                <a:gdLst/>
                <a:ahLst/>
                <a:cxnLst/>
                <a:rect l="l" t="t" r="r" b="b"/>
                <a:pathLst>
                  <a:path w="30007" h="21397" extrusionOk="0">
                    <a:moveTo>
                      <a:pt x="28033" y="1"/>
                    </a:moveTo>
                    <a:cubicBezTo>
                      <a:pt x="28024" y="1"/>
                      <a:pt x="28015" y="1"/>
                      <a:pt x="28006" y="1"/>
                    </a:cubicBezTo>
                    <a:lnTo>
                      <a:pt x="1987" y="1"/>
                    </a:lnTo>
                    <a:cubicBezTo>
                      <a:pt x="885" y="1"/>
                      <a:pt x="1" y="885"/>
                      <a:pt x="1" y="1987"/>
                    </a:cubicBezTo>
                    <a:lnTo>
                      <a:pt x="1" y="20527"/>
                    </a:lnTo>
                    <a:cubicBezTo>
                      <a:pt x="1" y="21005"/>
                      <a:pt x="392" y="21397"/>
                      <a:pt x="856" y="21397"/>
                    </a:cubicBezTo>
                    <a:lnTo>
                      <a:pt x="29137" y="21397"/>
                    </a:lnTo>
                    <a:cubicBezTo>
                      <a:pt x="29615" y="21397"/>
                      <a:pt x="30007" y="21005"/>
                      <a:pt x="30007" y="20527"/>
                    </a:cubicBezTo>
                    <a:lnTo>
                      <a:pt x="30007" y="1987"/>
                    </a:lnTo>
                    <a:cubicBezTo>
                      <a:pt x="30007" y="894"/>
                      <a:pt x="29122" y="1"/>
                      <a:pt x="2803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00" cap="flat" cmpd="sng">
                <a:solidFill>
                  <a:srgbClr val="2F4A8A"/>
                </a:solidFill>
                <a:prstDash val="solid"/>
                <a:miter lim="144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106"/>
              <p:cNvSpPr/>
              <p:nvPr/>
            </p:nvSpPr>
            <p:spPr>
              <a:xfrm>
                <a:off x="4798575" y="1236325"/>
                <a:ext cx="3143383" cy="217262"/>
              </a:xfrm>
              <a:custGeom>
                <a:avLst/>
                <a:gdLst/>
                <a:ahLst/>
                <a:cxnLst/>
                <a:rect l="l" t="t" r="r" b="b"/>
                <a:pathLst>
                  <a:path w="30007" h="2074" extrusionOk="0">
                    <a:moveTo>
                      <a:pt x="28033" y="1"/>
                    </a:moveTo>
                    <a:cubicBezTo>
                      <a:pt x="28024" y="1"/>
                      <a:pt x="28015" y="1"/>
                      <a:pt x="28006" y="1"/>
                    </a:cubicBezTo>
                    <a:lnTo>
                      <a:pt x="1987" y="1"/>
                    </a:lnTo>
                    <a:cubicBezTo>
                      <a:pt x="885" y="1"/>
                      <a:pt x="1" y="885"/>
                      <a:pt x="1" y="1987"/>
                    </a:cubicBezTo>
                    <a:lnTo>
                      <a:pt x="1" y="2074"/>
                    </a:lnTo>
                    <a:lnTo>
                      <a:pt x="30007" y="2074"/>
                    </a:lnTo>
                    <a:lnTo>
                      <a:pt x="30007" y="1987"/>
                    </a:lnTo>
                    <a:cubicBezTo>
                      <a:pt x="30007" y="894"/>
                      <a:pt x="29122" y="1"/>
                      <a:pt x="28033" y="1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106"/>
              <p:cNvSpPr/>
              <p:nvPr/>
            </p:nvSpPr>
            <p:spPr>
              <a:xfrm>
                <a:off x="7401326" y="1327462"/>
                <a:ext cx="63901" cy="54892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24" extrusionOk="0">
                    <a:moveTo>
                      <a:pt x="348" y="1"/>
                    </a:moveTo>
                    <a:cubicBezTo>
                      <a:pt x="116" y="1"/>
                      <a:pt x="0" y="276"/>
                      <a:pt x="160" y="450"/>
                    </a:cubicBezTo>
                    <a:cubicBezTo>
                      <a:pt x="211" y="501"/>
                      <a:pt x="275" y="524"/>
                      <a:pt x="338" y="524"/>
                    </a:cubicBezTo>
                    <a:cubicBezTo>
                      <a:pt x="475" y="524"/>
                      <a:pt x="609" y="420"/>
                      <a:pt x="609" y="262"/>
                    </a:cubicBezTo>
                    <a:cubicBezTo>
                      <a:pt x="609" y="117"/>
                      <a:pt x="493" y="1"/>
                      <a:pt x="3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106"/>
              <p:cNvSpPr/>
              <p:nvPr/>
            </p:nvSpPr>
            <p:spPr>
              <a:xfrm>
                <a:off x="7550079" y="1327462"/>
                <a:ext cx="62434" cy="54473"/>
              </a:xfrm>
              <a:custGeom>
                <a:avLst/>
                <a:gdLst/>
                <a:ahLst/>
                <a:cxnLst/>
                <a:rect l="l" t="t" r="r" b="b"/>
                <a:pathLst>
                  <a:path w="596" h="520" extrusionOk="0">
                    <a:moveTo>
                      <a:pt x="349" y="1"/>
                    </a:moveTo>
                    <a:cubicBezTo>
                      <a:pt x="117" y="1"/>
                      <a:pt x="1" y="276"/>
                      <a:pt x="160" y="436"/>
                    </a:cubicBezTo>
                    <a:cubicBezTo>
                      <a:pt x="213" y="494"/>
                      <a:pt x="280" y="519"/>
                      <a:pt x="344" y="519"/>
                    </a:cubicBezTo>
                    <a:cubicBezTo>
                      <a:pt x="473" y="519"/>
                      <a:pt x="595" y="416"/>
                      <a:pt x="595" y="262"/>
                    </a:cubicBezTo>
                    <a:cubicBezTo>
                      <a:pt x="595" y="117"/>
                      <a:pt x="479" y="1"/>
                      <a:pt x="3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106"/>
              <p:cNvSpPr/>
              <p:nvPr/>
            </p:nvSpPr>
            <p:spPr>
              <a:xfrm>
                <a:off x="7691289" y="1327462"/>
                <a:ext cx="63901" cy="54473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20" extrusionOk="0">
                    <a:moveTo>
                      <a:pt x="349" y="1"/>
                    </a:moveTo>
                    <a:cubicBezTo>
                      <a:pt x="117" y="1"/>
                      <a:pt x="1" y="276"/>
                      <a:pt x="160" y="436"/>
                    </a:cubicBezTo>
                    <a:cubicBezTo>
                      <a:pt x="218" y="494"/>
                      <a:pt x="288" y="519"/>
                      <a:pt x="354" y="519"/>
                    </a:cubicBezTo>
                    <a:cubicBezTo>
                      <a:pt x="487" y="519"/>
                      <a:pt x="610" y="416"/>
                      <a:pt x="610" y="262"/>
                    </a:cubicBezTo>
                    <a:cubicBezTo>
                      <a:pt x="610" y="117"/>
                      <a:pt x="494" y="1"/>
                      <a:pt x="3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106"/>
              <p:cNvSpPr/>
              <p:nvPr/>
            </p:nvSpPr>
            <p:spPr>
              <a:xfrm>
                <a:off x="7362825" y="1820979"/>
                <a:ext cx="1065102" cy="1423178"/>
              </a:xfrm>
              <a:custGeom>
                <a:avLst/>
                <a:gdLst/>
                <a:ahLst/>
                <a:cxnLst/>
                <a:rect l="l" t="t" r="r" b="b"/>
                <a:pathLst>
                  <a:path w="7118" h="9511" extrusionOk="0">
                    <a:moveTo>
                      <a:pt x="304" y="1"/>
                    </a:moveTo>
                    <a:cubicBezTo>
                      <a:pt x="130" y="1"/>
                      <a:pt x="0" y="146"/>
                      <a:pt x="0" y="305"/>
                    </a:cubicBezTo>
                    <a:lnTo>
                      <a:pt x="0" y="9220"/>
                    </a:lnTo>
                    <a:cubicBezTo>
                      <a:pt x="0" y="9380"/>
                      <a:pt x="130" y="9510"/>
                      <a:pt x="304" y="9510"/>
                    </a:cubicBezTo>
                    <a:lnTo>
                      <a:pt x="6813" y="9510"/>
                    </a:lnTo>
                    <a:cubicBezTo>
                      <a:pt x="6987" y="9510"/>
                      <a:pt x="7117" y="9380"/>
                      <a:pt x="7117" y="9220"/>
                    </a:cubicBezTo>
                    <a:lnTo>
                      <a:pt x="7117" y="305"/>
                    </a:lnTo>
                    <a:cubicBezTo>
                      <a:pt x="7117" y="146"/>
                      <a:pt x="6987" y="1"/>
                      <a:pt x="6813" y="1"/>
                    </a:cubicBezTo>
                    <a:close/>
                  </a:path>
                </a:pathLst>
              </a:custGeom>
              <a:solidFill>
                <a:srgbClr val="2F4A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7" name="Google Shape;1067;p106"/>
            <p:cNvGrpSpPr/>
            <p:nvPr/>
          </p:nvGrpSpPr>
          <p:grpSpPr>
            <a:xfrm>
              <a:off x="7498300" y="1932949"/>
              <a:ext cx="790848" cy="1173630"/>
              <a:chOff x="7498300" y="1932949"/>
              <a:chExt cx="790848" cy="1173630"/>
            </a:xfrm>
          </p:grpSpPr>
          <p:sp>
            <p:nvSpPr>
              <p:cNvPr id="1068" name="Google Shape;1068;p106"/>
              <p:cNvSpPr/>
              <p:nvPr/>
            </p:nvSpPr>
            <p:spPr>
              <a:xfrm>
                <a:off x="7498300" y="1932949"/>
                <a:ext cx="729228" cy="98091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624" extrusionOk="0">
                    <a:moveTo>
                      <a:pt x="0" y="1"/>
                    </a:moveTo>
                    <a:lnTo>
                      <a:pt x="0" y="624"/>
                    </a:lnTo>
                    <a:lnTo>
                      <a:pt x="4639" y="624"/>
                    </a:lnTo>
                    <a:lnTo>
                      <a:pt x="46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106"/>
              <p:cNvSpPr/>
              <p:nvPr/>
            </p:nvSpPr>
            <p:spPr>
              <a:xfrm>
                <a:off x="7655496" y="2994811"/>
                <a:ext cx="417196" cy="111767"/>
              </a:xfrm>
              <a:custGeom>
                <a:avLst/>
                <a:gdLst/>
                <a:ahLst/>
                <a:cxnLst/>
                <a:rect l="l" t="t" r="r" b="b"/>
                <a:pathLst>
                  <a:path w="2654" h="711" extrusionOk="0">
                    <a:moveTo>
                      <a:pt x="348" y="1"/>
                    </a:moveTo>
                    <a:cubicBezTo>
                      <a:pt x="160" y="1"/>
                      <a:pt x="0" y="160"/>
                      <a:pt x="0" y="363"/>
                    </a:cubicBezTo>
                    <a:cubicBezTo>
                      <a:pt x="0" y="551"/>
                      <a:pt x="160" y="711"/>
                      <a:pt x="348" y="711"/>
                    </a:cubicBezTo>
                    <a:lnTo>
                      <a:pt x="2291" y="711"/>
                    </a:lnTo>
                    <a:cubicBezTo>
                      <a:pt x="2494" y="711"/>
                      <a:pt x="2653" y="551"/>
                      <a:pt x="2653" y="363"/>
                    </a:cubicBezTo>
                    <a:cubicBezTo>
                      <a:pt x="2653" y="160"/>
                      <a:pt x="2494" y="1"/>
                      <a:pt x="2291" y="1"/>
                    </a:cubicBezTo>
                    <a:close/>
                  </a:path>
                </a:pathLst>
              </a:custGeom>
              <a:solidFill>
                <a:srgbClr val="90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106"/>
              <p:cNvSpPr/>
              <p:nvPr/>
            </p:nvSpPr>
            <p:spPr>
              <a:xfrm>
                <a:off x="7564322" y="2174560"/>
                <a:ext cx="339698" cy="45744"/>
              </a:xfrm>
              <a:custGeom>
                <a:avLst/>
                <a:gdLst/>
                <a:ahLst/>
                <a:cxnLst/>
                <a:rect l="l" t="t" r="r" b="b"/>
                <a:pathLst>
                  <a:path w="2161" h="291" extrusionOk="0">
                    <a:moveTo>
                      <a:pt x="145" y="0"/>
                    </a:moveTo>
                    <a:cubicBezTo>
                      <a:pt x="73" y="0"/>
                      <a:pt x="1" y="58"/>
                      <a:pt x="1" y="145"/>
                    </a:cubicBezTo>
                    <a:cubicBezTo>
                      <a:pt x="1" y="232"/>
                      <a:pt x="73" y="290"/>
                      <a:pt x="145" y="290"/>
                    </a:cubicBezTo>
                    <a:lnTo>
                      <a:pt x="2015" y="290"/>
                    </a:lnTo>
                    <a:cubicBezTo>
                      <a:pt x="2102" y="290"/>
                      <a:pt x="2160" y="232"/>
                      <a:pt x="2160" y="145"/>
                    </a:cubicBezTo>
                    <a:cubicBezTo>
                      <a:pt x="2160" y="58"/>
                      <a:pt x="2102" y="0"/>
                      <a:pt x="20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106"/>
              <p:cNvSpPr/>
              <p:nvPr/>
            </p:nvSpPr>
            <p:spPr>
              <a:xfrm>
                <a:off x="7564322" y="2288370"/>
                <a:ext cx="724826" cy="48102"/>
              </a:xfrm>
              <a:custGeom>
                <a:avLst/>
                <a:gdLst/>
                <a:ahLst/>
                <a:cxnLst/>
                <a:rect l="l" t="t" r="r" b="b"/>
                <a:pathLst>
                  <a:path w="4611" h="306" extrusionOk="0">
                    <a:moveTo>
                      <a:pt x="145" y="1"/>
                    </a:moveTo>
                    <a:cubicBezTo>
                      <a:pt x="73" y="1"/>
                      <a:pt x="1" y="73"/>
                      <a:pt x="1" y="160"/>
                    </a:cubicBezTo>
                    <a:cubicBezTo>
                      <a:pt x="1" y="233"/>
                      <a:pt x="73" y="305"/>
                      <a:pt x="145" y="305"/>
                    </a:cubicBezTo>
                    <a:lnTo>
                      <a:pt x="4465" y="305"/>
                    </a:lnTo>
                    <a:cubicBezTo>
                      <a:pt x="4538" y="305"/>
                      <a:pt x="4610" y="233"/>
                      <a:pt x="4610" y="160"/>
                    </a:cubicBezTo>
                    <a:cubicBezTo>
                      <a:pt x="4610" y="73"/>
                      <a:pt x="4538" y="1"/>
                      <a:pt x="446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106"/>
              <p:cNvSpPr/>
              <p:nvPr/>
            </p:nvSpPr>
            <p:spPr>
              <a:xfrm>
                <a:off x="7564322" y="2404695"/>
                <a:ext cx="724826" cy="45744"/>
              </a:xfrm>
              <a:custGeom>
                <a:avLst/>
                <a:gdLst/>
                <a:ahLst/>
                <a:cxnLst/>
                <a:rect l="l" t="t" r="r" b="b"/>
                <a:pathLst>
                  <a:path w="4611" h="291" extrusionOk="0">
                    <a:moveTo>
                      <a:pt x="145" y="0"/>
                    </a:moveTo>
                    <a:cubicBezTo>
                      <a:pt x="73" y="0"/>
                      <a:pt x="1" y="58"/>
                      <a:pt x="1" y="145"/>
                    </a:cubicBezTo>
                    <a:cubicBezTo>
                      <a:pt x="1" y="232"/>
                      <a:pt x="73" y="290"/>
                      <a:pt x="145" y="290"/>
                    </a:cubicBezTo>
                    <a:lnTo>
                      <a:pt x="4465" y="290"/>
                    </a:lnTo>
                    <a:cubicBezTo>
                      <a:pt x="4538" y="290"/>
                      <a:pt x="4610" y="232"/>
                      <a:pt x="4610" y="145"/>
                    </a:cubicBezTo>
                    <a:cubicBezTo>
                      <a:pt x="4610" y="58"/>
                      <a:pt x="4538" y="0"/>
                      <a:pt x="44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106"/>
              <p:cNvSpPr/>
              <p:nvPr/>
            </p:nvSpPr>
            <p:spPr>
              <a:xfrm>
                <a:off x="7564322" y="2554975"/>
                <a:ext cx="339698" cy="48102"/>
              </a:xfrm>
              <a:custGeom>
                <a:avLst/>
                <a:gdLst/>
                <a:ahLst/>
                <a:cxnLst/>
                <a:rect l="l" t="t" r="r" b="b"/>
                <a:pathLst>
                  <a:path w="2161" h="306" extrusionOk="0">
                    <a:moveTo>
                      <a:pt x="145" y="1"/>
                    </a:moveTo>
                    <a:cubicBezTo>
                      <a:pt x="73" y="1"/>
                      <a:pt x="1" y="73"/>
                      <a:pt x="1" y="146"/>
                    </a:cubicBezTo>
                    <a:cubicBezTo>
                      <a:pt x="1" y="233"/>
                      <a:pt x="73" y="305"/>
                      <a:pt x="145" y="305"/>
                    </a:cubicBezTo>
                    <a:lnTo>
                      <a:pt x="2015" y="305"/>
                    </a:lnTo>
                    <a:cubicBezTo>
                      <a:pt x="2102" y="305"/>
                      <a:pt x="2160" y="233"/>
                      <a:pt x="2160" y="146"/>
                    </a:cubicBezTo>
                    <a:cubicBezTo>
                      <a:pt x="2160" y="73"/>
                      <a:pt x="2102" y="1"/>
                      <a:pt x="20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106"/>
              <p:cNvSpPr/>
              <p:nvPr/>
            </p:nvSpPr>
            <p:spPr>
              <a:xfrm>
                <a:off x="7564322" y="2668943"/>
                <a:ext cx="724826" cy="48102"/>
              </a:xfrm>
              <a:custGeom>
                <a:avLst/>
                <a:gdLst/>
                <a:ahLst/>
                <a:cxnLst/>
                <a:rect l="l" t="t" r="r" b="b"/>
                <a:pathLst>
                  <a:path w="4611" h="306" extrusionOk="0">
                    <a:moveTo>
                      <a:pt x="145" y="1"/>
                    </a:moveTo>
                    <a:cubicBezTo>
                      <a:pt x="73" y="1"/>
                      <a:pt x="1" y="73"/>
                      <a:pt x="1" y="160"/>
                    </a:cubicBezTo>
                    <a:cubicBezTo>
                      <a:pt x="1" y="233"/>
                      <a:pt x="73" y="305"/>
                      <a:pt x="145" y="305"/>
                    </a:cubicBezTo>
                    <a:lnTo>
                      <a:pt x="4465" y="305"/>
                    </a:lnTo>
                    <a:cubicBezTo>
                      <a:pt x="4538" y="305"/>
                      <a:pt x="4610" y="233"/>
                      <a:pt x="4610" y="160"/>
                    </a:cubicBezTo>
                    <a:cubicBezTo>
                      <a:pt x="4610" y="73"/>
                      <a:pt x="4538" y="1"/>
                      <a:pt x="446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106"/>
              <p:cNvSpPr/>
              <p:nvPr/>
            </p:nvSpPr>
            <p:spPr>
              <a:xfrm>
                <a:off x="7564322" y="2785111"/>
                <a:ext cx="724826" cy="45744"/>
              </a:xfrm>
              <a:custGeom>
                <a:avLst/>
                <a:gdLst/>
                <a:ahLst/>
                <a:cxnLst/>
                <a:rect l="l" t="t" r="r" b="b"/>
                <a:pathLst>
                  <a:path w="4611" h="291" extrusionOk="0">
                    <a:moveTo>
                      <a:pt x="145" y="1"/>
                    </a:moveTo>
                    <a:cubicBezTo>
                      <a:pt x="73" y="1"/>
                      <a:pt x="1" y="59"/>
                      <a:pt x="1" y="146"/>
                    </a:cubicBezTo>
                    <a:cubicBezTo>
                      <a:pt x="1" y="233"/>
                      <a:pt x="73" y="291"/>
                      <a:pt x="145" y="291"/>
                    </a:cubicBezTo>
                    <a:lnTo>
                      <a:pt x="4465" y="291"/>
                    </a:lnTo>
                    <a:cubicBezTo>
                      <a:pt x="4538" y="291"/>
                      <a:pt x="4610" y="233"/>
                      <a:pt x="4610" y="146"/>
                    </a:cubicBezTo>
                    <a:cubicBezTo>
                      <a:pt x="4610" y="59"/>
                      <a:pt x="4538" y="1"/>
                      <a:pt x="446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76" name="Google Shape;1076;p106"/>
          <p:cNvGrpSpPr/>
          <p:nvPr/>
        </p:nvGrpSpPr>
        <p:grpSpPr>
          <a:xfrm>
            <a:off x="5959287" y="3213395"/>
            <a:ext cx="1478941" cy="1153030"/>
            <a:chOff x="2420450" y="683425"/>
            <a:chExt cx="5875809" cy="4580969"/>
          </a:xfrm>
        </p:grpSpPr>
        <p:sp>
          <p:nvSpPr>
            <p:cNvPr id="1077" name="Google Shape;1077;p106"/>
            <p:cNvSpPr/>
            <p:nvPr/>
          </p:nvSpPr>
          <p:spPr>
            <a:xfrm>
              <a:off x="5838012" y="1510833"/>
              <a:ext cx="769875" cy="1329651"/>
            </a:xfrm>
            <a:custGeom>
              <a:avLst/>
              <a:gdLst/>
              <a:ahLst/>
              <a:cxnLst/>
              <a:rect l="l" t="t" r="r" b="b"/>
              <a:pathLst>
                <a:path w="6812" h="11765" extrusionOk="0">
                  <a:moveTo>
                    <a:pt x="4677" y="1"/>
                  </a:moveTo>
                  <a:cubicBezTo>
                    <a:pt x="4653" y="1"/>
                    <a:pt x="4616" y="21"/>
                    <a:pt x="4637" y="41"/>
                  </a:cubicBezTo>
                  <a:cubicBezTo>
                    <a:pt x="5037" y="1158"/>
                    <a:pt x="5295" y="2331"/>
                    <a:pt x="5409" y="3533"/>
                  </a:cubicBezTo>
                  <a:cubicBezTo>
                    <a:pt x="5309" y="3519"/>
                    <a:pt x="5209" y="3511"/>
                    <a:pt x="5112" y="3511"/>
                  </a:cubicBezTo>
                  <a:cubicBezTo>
                    <a:pt x="5016" y="3511"/>
                    <a:pt x="4923" y="3519"/>
                    <a:pt x="4837" y="3533"/>
                  </a:cubicBezTo>
                  <a:cubicBezTo>
                    <a:pt x="4007" y="3132"/>
                    <a:pt x="3377" y="2703"/>
                    <a:pt x="2433" y="2674"/>
                  </a:cubicBezTo>
                  <a:cubicBezTo>
                    <a:pt x="2352" y="2671"/>
                    <a:pt x="2271" y="2670"/>
                    <a:pt x="2191" y="2670"/>
                  </a:cubicBezTo>
                  <a:cubicBezTo>
                    <a:pt x="1475" y="2670"/>
                    <a:pt x="781" y="2783"/>
                    <a:pt x="86" y="2989"/>
                  </a:cubicBezTo>
                  <a:cubicBezTo>
                    <a:pt x="0" y="3018"/>
                    <a:pt x="29" y="3161"/>
                    <a:pt x="86" y="3190"/>
                  </a:cubicBezTo>
                  <a:cubicBezTo>
                    <a:pt x="830" y="3562"/>
                    <a:pt x="1631" y="3791"/>
                    <a:pt x="2461" y="3791"/>
                  </a:cubicBezTo>
                  <a:cubicBezTo>
                    <a:pt x="3103" y="3791"/>
                    <a:pt x="3719" y="3616"/>
                    <a:pt x="4333" y="3616"/>
                  </a:cubicBezTo>
                  <a:cubicBezTo>
                    <a:pt x="4377" y="3616"/>
                    <a:pt x="4421" y="3617"/>
                    <a:pt x="4465" y="3619"/>
                  </a:cubicBezTo>
                  <a:cubicBezTo>
                    <a:pt x="4465" y="3619"/>
                    <a:pt x="4465" y="3619"/>
                    <a:pt x="4465" y="3647"/>
                  </a:cubicBezTo>
                  <a:lnTo>
                    <a:pt x="4408" y="3705"/>
                  </a:lnTo>
                  <a:cubicBezTo>
                    <a:pt x="4207" y="3791"/>
                    <a:pt x="3978" y="3934"/>
                    <a:pt x="3807" y="4077"/>
                  </a:cubicBezTo>
                  <a:lnTo>
                    <a:pt x="3749" y="4077"/>
                  </a:lnTo>
                  <a:cubicBezTo>
                    <a:pt x="2977" y="4220"/>
                    <a:pt x="2261" y="4563"/>
                    <a:pt x="1660" y="5050"/>
                  </a:cubicBezTo>
                  <a:cubicBezTo>
                    <a:pt x="1030" y="5536"/>
                    <a:pt x="544" y="6223"/>
                    <a:pt x="286" y="7025"/>
                  </a:cubicBezTo>
                  <a:cubicBezTo>
                    <a:pt x="262" y="7074"/>
                    <a:pt x="322" y="7145"/>
                    <a:pt x="395" y="7145"/>
                  </a:cubicBezTo>
                  <a:cubicBezTo>
                    <a:pt x="406" y="7145"/>
                    <a:pt x="418" y="7143"/>
                    <a:pt x="429" y="7139"/>
                  </a:cubicBezTo>
                  <a:cubicBezTo>
                    <a:pt x="1775" y="6595"/>
                    <a:pt x="3263" y="5622"/>
                    <a:pt x="3807" y="4191"/>
                  </a:cubicBezTo>
                  <a:cubicBezTo>
                    <a:pt x="3921" y="4105"/>
                    <a:pt x="4036" y="4019"/>
                    <a:pt x="4179" y="3962"/>
                  </a:cubicBezTo>
                  <a:lnTo>
                    <a:pt x="4179" y="3962"/>
                  </a:lnTo>
                  <a:cubicBezTo>
                    <a:pt x="3349" y="5050"/>
                    <a:pt x="3148" y="6624"/>
                    <a:pt x="3062" y="7912"/>
                  </a:cubicBezTo>
                  <a:cubicBezTo>
                    <a:pt x="3034" y="7998"/>
                    <a:pt x="3091" y="8026"/>
                    <a:pt x="3148" y="8055"/>
                  </a:cubicBezTo>
                  <a:cubicBezTo>
                    <a:pt x="3159" y="8055"/>
                    <a:pt x="3170" y="8056"/>
                    <a:pt x="3181" y="8056"/>
                  </a:cubicBezTo>
                  <a:cubicBezTo>
                    <a:pt x="3797" y="8056"/>
                    <a:pt x="4326" y="7274"/>
                    <a:pt x="4579" y="6796"/>
                  </a:cubicBezTo>
                  <a:cubicBezTo>
                    <a:pt x="5066" y="5966"/>
                    <a:pt x="4951" y="4706"/>
                    <a:pt x="4637" y="3791"/>
                  </a:cubicBezTo>
                  <a:cubicBezTo>
                    <a:pt x="4819" y="3770"/>
                    <a:pt x="5001" y="3750"/>
                    <a:pt x="5193" y="3750"/>
                  </a:cubicBezTo>
                  <a:cubicBezTo>
                    <a:pt x="5273" y="3750"/>
                    <a:pt x="5354" y="3754"/>
                    <a:pt x="5438" y="3762"/>
                  </a:cubicBezTo>
                  <a:cubicBezTo>
                    <a:pt x="5610" y="5679"/>
                    <a:pt x="5667" y="9772"/>
                    <a:pt x="6039" y="11661"/>
                  </a:cubicBezTo>
                  <a:cubicBezTo>
                    <a:pt x="6051" y="11733"/>
                    <a:pt x="6153" y="11764"/>
                    <a:pt x="6270" y="11764"/>
                  </a:cubicBezTo>
                  <a:cubicBezTo>
                    <a:pt x="6433" y="11764"/>
                    <a:pt x="6623" y="11703"/>
                    <a:pt x="6640" y="11604"/>
                  </a:cubicBezTo>
                  <a:cubicBezTo>
                    <a:pt x="6812" y="8427"/>
                    <a:pt x="6153" y="2903"/>
                    <a:pt x="4694" y="13"/>
                  </a:cubicBezTo>
                  <a:cubicBezTo>
                    <a:pt x="4694" y="4"/>
                    <a:pt x="4686" y="1"/>
                    <a:pt x="4677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06"/>
            <p:cNvSpPr/>
            <p:nvPr/>
          </p:nvSpPr>
          <p:spPr>
            <a:xfrm>
              <a:off x="2943160" y="1537618"/>
              <a:ext cx="986530" cy="1040213"/>
            </a:xfrm>
            <a:custGeom>
              <a:avLst/>
              <a:gdLst/>
              <a:ahLst/>
              <a:cxnLst/>
              <a:rect l="l" t="t" r="r" b="b"/>
              <a:pathLst>
                <a:path w="8729" h="9204" extrusionOk="0">
                  <a:moveTo>
                    <a:pt x="2989" y="1"/>
                  </a:moveTo>
                  <a:cubicBezTo>
                    <a:pt x="2964" y="1"/>
                    <a:pt x="2948" y="27"/>
                    <a:pt x="2948" y="119"/>
                  </a:cubicBezTo>
                  <a:cubicBezTo>
                    <a:pt x="2919" y="806"/>
                    <a:pt x="3062" y="1493"/>
                    <a:pt x="3291" y="2123"/>
                  </a:cubicBezTo>
                  <a:cubicBezTo>
                    <a:pt x="3434" y="2495"/>
                    <a:pt x="3663" y="3124"/>
                    <a:pt x="4150" y="3124"/>
                  </a:cubicBezTo>
                  <a:cubicBezTo>
                    <a:pt x="4150" y="3124"/>
                    <a:pt x="4178" y="3840"/>
                    <a:pt x="4207" y="4212"/>
                  </a:cubicBezTo>
                  <a:cubicBezTo>
                    <a:pt x="3835" y="3525"/>
                    <a:pt x="3091" y="2838"/>
                    <a:pt x="2347" y="2809"/>
                  </a:cubicBezTo>
                  <a:cubicBezTo>
                    <a:pt x="2290" y="2809"/>
                    <a:pt x="2261" y="2895"/>
                    <a:pt x="2261" y="2953"/>
                  </a:cubicBezTo>
                  <a:cubicBezTo>
                    <a:pt x="2375" y="3325"/>
                    <a:pt x="2576" y="3697"/>
                    <a:pt x="2833" y="3983"/>
                  </a:cubicBezTo>
                  <a:lnTo>
                    <a:pt x="2547" y="3954"/>
                  </a:lnTo>
                  <a:cubicBezTo>
                    <a:pt x="2155" y="3900"/>
                    <a:pt x="1770" y="3872"/>
                    <a:pt x="1385" y="3872"/>
                  </a:cubicBezTo>
                  <a:cubicBezTo>
                    <a:pt x="954" y="3872"/>
                    <a:pt x="524" y="3907"/>
                    <a:pt x="86" y="3983"/>
                  </a:cubicBezTo>
                  <a:cubicBezTo>
                    <a:pt x="29" y="4011"/>
                    <a:pt x="0" y="4097"/>
                    <a:pt x="29" y="4155"/>
                  </a:cubicBezTo>
                  <a:cubicBezTo>
                    <a:pt x="458" y="4870"/>
                    <a:pt x="1231" y="5328"/>
                    <a:pt x="2089" y="5357"/>
                  </a:cubicBezTo>
                  <a:cubicBezTo>
                    <a:pt x="2161" y="5363"/>
                    <a:pt x="2236" y="5366"/>
                    <a:pt x="2315" y="5366"/>
                  </a:cubicBezTo>
                  <a:cubicBezTo>
                    <a:pt x="2964" y="5366"/>
                    <a:pt x="3827" y="5151"/>
                    <a:pt x="4236" y="4641"/>
                  </a:cubicBezTo>
                  <a:lnTo>
                    <a:pt x="4236" y="4698"/>
                  </a:lnTo>
                  <a:cubicBezTo>
                    <a:pt x="4178" y="4756"/>
                    <a:pt x="4207" y="4841"/>
                    <a:pt x="4264" y="4899"/>
                  </a:cubicBezTo>
                  <a:cubicBezTo>
                    <a:pt x="4293" y="5271"/>
                    <a:pt x="4350" y="5643"/>
                    <a:pt x="4436" y="6015"/>
                  </a:cubicBezTo>
                  <a:cubicBezTo>
                    <a:pt x="4436" y="6072"/>
                    <a:pt x="4465" y="6101"/>
                    <a:pt x="4493" y="6158"/>
                  </a:cubicBezTo>
                  <a:cubicBezTo>
                    <a:pt x="4247" y="5933"/>
                    <a:pt x="3995" y="5839"/>
                    <a:pt x="3744" y="5839"/>
                  </a:cubicBezTo>
                  <a:cubicBezTo>
                    <a:pt x="2687" y="5839"/>
                    <a:pt x="1654" y="7524"/>
                    <a:pt x="1145" y="8218"/>
                  </a:cubicBezTo>
                  <a:cubicBezTo>
                    <a:pt x="1100" y="8308"/>
                    <a:pt x="1178" y="8380"/>
                    <a:pt x="1241" y="8380"/>
                  </a:cubicBezTo>
                  <a:cubicBezTo>
                    <a:pt x="1259" y="8380"/>
                    <a:pt x="1275" y="8374"/>
                    <a:pt x="1288" y="8362"/>
                  </a:cubicBezTo>
                  <a:cubicBezTo>
                    <a:pt x="1860" y="7875"/>
                    <a:pt x="2519" y="7474"/>
                    <a:pt x="3205" y="7217"/>
                  </a:cubicBezTo>
                  <a:cubicBezTo>
                    <a:pt x="3692" y="7045"/>
                    <a:pt x="4121" y="6759"/>
                    <a:pt x="4493" y="6415"/>
                  </a:cubicBezTo>
                  <a:cubicBezTo>
                    <a:pt x="4865" y="7560"/>
                    <a:pt x="5638" y="8562"/>
                    <a:pt x="6697" y="9192"/>
                  </a:cubicBezTo>
                  <a:cubicBezTo>
                    <a:pt x="6705" y="9200"/>
                    <a:pt x="6713" y="9203"/>
                    <a:pt x="6719" y="9203"/>
                  </a:cubicBezTo>
                  <a:cubicBezTo>
                    <a:pt x="6761" y="9203"/>
                    <a:pt x="6775" y="9073"/>
                    <a:pt x="6726" y="9048"/>
                  </a:cubicBezTo>
                  <a:cubicBezTo>
                    <a:pt x="6096" y="8476"/>
                    <a:pt x="5524" y="7818"/>
                    <a:pt x="5037" y="7074"/>
                  </a:cubicBezTo>
                  <a:cubicBezTo>
                    <a:pt x="4951" y="6931"/>
                    <a:pt x="4894" y="6788"/>
                    <a:pt x="4808" y="6616"/>
                  </a:cubicBezTo>
                  <a:lnTo>
                    <a:pt x="4808" y="6616"/>
                  </a:lnTo>
                  <a:cubicBezTo>
                    <a:pt x="5076" y="6683"/>
                    <a:pt x="5354" y="6711"/>
                    <a:pt x="5631" y="6711"/>
                  </a:cubicBezTo>
                  <a:cubicBezTo>
                    <a:pt x="5826" y="6711"/>
                    <a:pt x="6021" y="6697"/>
                    <a:pt x="6210" y="6673"/>
                  </a:cubicBezTo>
                  <a:cubicBezTo>
                    <a:pt x="7012" y="6644"/>
                    <a:pt x="7784" y="6501"/>
                    <a:pt x="8557" y="6473"/>
                  </a:cubicBezTo>
                  <a:cubicBezTo>
                    <a:pt x="8672" y="6473"/>
                    <a:pt x="8729" y="6358"/>
                    <a:pt x="8643" y="6272"/>
                  </a:cubicBezTo>
                  <a:cubicBezTo>
                    <a:pt x="8025" y="5721"/>
                    <a:pt x="7114" y="5326"/>
                    <a:pt x="6258" y="5326"/>
                  </a:cubicBezTo>
                  <a:cubicBezTo>
                    <a:pt x="5647" y="5326"/>
                    <a:pt x="5065" y="5526"/>
                    <a:pt x="4636" y="6015"/>
                  </a:cubicBezTo>
                  <a:cubicBezTo>
                    <a:pt x="4608" y="5872"/>
                    <a:pt x="4579" y="5729"/>
                    <a:pt x="4550" y="5585"/>
                  </a:cubicBezTo>
                  <a:cubicBezTo>
                    <a:pt x="4493" y="5357"/>
                    <a:pt x="4436" y="5128"/>
                    <a:pt x="4407" y="4870"/>
                  </a:cubicBezTo>
                  <a:cubicBezTo>
                    <a:pt x="5037" y="4670"/>
                    <a:pt x="5695" y="4498"/>
                    <a:pt x="6353" y="4383"/>
                  </a:cubicBezTo>
                  <a:cubicBezTo>
                    <a:pt x="7040" y="4212"/>
                    <a:pt x="7670" y="3868"/>
                    <a:pt x="8185" y="3410"/>
                  </a:cubicBezTo>
                  <a:cubicBezTo>
                    <a:pt x="8271" y="3353"/>
                    <a:pt x="8214" y="3210"/>
                    <a:pt x="8099" y="3210"/>
                  </a:cubicBezTo>
                  <a:cubicBezTo>
                    <a:pt x="7040" y="3296"/>
                    <a:pt x="4779" y="3210"/>
                    <a:pt x="4350" y="4527"/>
                  </a:cubicBezTo>
                  <a:cubicBezTo>
                    <a:pt x="4293" y="4069"/>
                    <a:pt x="4264" y="3124"/>
                    <a:pt x="4264" y="3096"/>
                  </a:cubicBezTo>
                  <a:cubicBezTo>
                    <a:pt x="4579" y="1951"/>
                    <a:pt x="4236" y="520"/>
                    <a:pt x="3062" y="33"/>
                  </a:cubicBezTo>
                  <a:cubicBezTo>
                    <a:pt x="3036" y="20"/>
                    <a:pt x="3009" y="1"/>
                    <a:pt x="2989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06"/>
            <p:cNvSpPr/>
            <p:nvPr/>
          </p:nvSpPr>
          <p:spPr>
            <a:xfrm>
              <a:off x="4013670" y="683425"/>
              <a:ext cx="1847045" cy="3170480"/>
            </a:xfrm>
            <a:custGeom>
              <a:avLst/>
              <a:gdLst/>
              <a:ahLst/>
              <a:cxnLst/>
              <a:rect l="l" t="t" r="r" b="b"/>
              <a:pathLst>
                <a:path w="16343" h="28053" extrusionOk="0">
                  <a:moveTo>
                    <a:pt x="2959" y="0"/>
                  </a:moveTo>
                  <a:cubicBezTo>
                    <a:pt x="2920" y="0"/>
                    <a:pt x="2877" y="22"/>
                    <a:pt x="2863" y="65"/>
                  </a:cubicBezTo>
                  <a:cubicBezTo>
                    <a:pt x="2777" y="809"/>
                    <a:pt x="2863" y="1553"/>
                    <a:pt x="3149" y="2268"/>
                  </a:cubicBezTo>
                  <a:cubicBezTo>
                    <a:pt x="2629" y="1826"/>
                    <a:pt x="1968" y="1573"/>
                    <a:pt x="1294" y="1573"/>
                  </a:cubicBezTo>
                  <a:cubicBezTo>
                    <a:pt x="1226" y="1573"/>
                    <a:pt x="1157" y="1576"/>
                    <a:pt x="1089" y="1581"/>
                  </a:cubicBezTo>
                  <a:cubicBezTo>
                    <a:pt x="1003" y="1581"/>
                    <a:pt x="945" y="1696"/>
                    <a:pt x="1003" y="1782"/>
                  </a:cubicBezTo>
                  <a:cubicBezTo>
                    <a:pt x="1562" y="2244"/>
                    <a:pt x="2307" y="3036"/>
                    <a:pt x="3115" y="3036"/>
                  </a:cubicBezTo>
                  <a:cubicBezTo>
                    <a:pt x="3258" y="3036"/>
                    <a:pt x="3403" y="3011"/>
                    <a:pt x="3550" y="2955"/>
                  </a:cubicBezTo>
                  <a:cubicBezTo>
                    <a:pt x="3750" y="3241"/>
                    <a:pt x="4008" y="3499"/>
                    <a:pt x="4294" y="3699"/>
                  </a:cubicBezTo>
                  <a:cubicBezTo>
                    <a:pt x="4270" y="3698"/>
                    <a:pt x="4245" y="3698"/>
                    <a:pt x="4221" y="3698"/>
                  </a:cubicBezTo>
                  <a:cubicBezTo>
                    <a:pt x="3291" y="3698"/>
                    <a:pt x="2184" y="4216"/>
                    <a:pt x="1403" y="4272"/>
                  </a:cubicBezTo>
                  <a:cubicBezTo>
                    <a:pt x="1346" y="4272"/>
                    <a:pt x="1260" y="4357"/>
                    <a:pt x="1346" y="4443"/>
                  </a:cubicBezTo>
                  <a:cubicBezTo>
                    <a:pt x="1741" y="4796"/>
                    <a:pt x="2511" y="5030"/>
                    <a:pt x="3245" y="5030"/>
                  </a:cubicBezTo>
                  <a:cubicBezTo>
                    <a:pt x="4001" y="5030"/>
                    <a:pt x="4720" y="4781"/>
                    <a:pt x="4952" y="4157"/>
                  </a:cubicBezTo>
                  <a:cubicBezTo>
                    <a:pt x="5381" y="4472"/>
                    <a:pt x="5897" y="4672"/>
                    <a:pt x="6412" y="4815"/>
                  </a:cubicBezTo>
                  <a:cubicBezTo>
                    <a:pt x="6669" y="5874"/>
                    <a:pt x="6955" y="6962"/>
                    <a:pt x="7156" y="8049"/>
                  </a:cubicBezTo>
                  <a:cubicBezTo>
                    <a:pt x="7327" y="8908"/>
                    <a:pt x="7499" y="9766"/>
                    <a:pt x="7642" y="10625"/>
                  </a:cubicBezTo>
                  <a:cubicBezTo>
                    <a:pt x="7299" y="10425"/>
                    <a:pt x="6927" y="10282"/>
                    <a:pt x="6526" y="10196"/>
                  </a:cubicBezTo>
                  <a:cubicBezTo>
                    <a:pt x="6269" y="9852"/>
                    <a:pt x="6040" y="9537"/>
                    <a:pt x="5868" y="9165"/>
                  </a:cubicBezTo>
                  <a:cubicBezTo>
                    <a:pt x="5639" y="8736"/>
                    <a:pt x="5496" y="8278"/>
                    <a:pt x="5238" y="7849"/>
                  </a:cubicBezTo>
                  <a:cubicBezTo>
                    <a:pt x="4780" y="7105"/>
                    <a:pt x="4151" y="6447"/>
                    <a:pt x="3435" y="5931"/>
                  </a:cubicBezTo>
                  <a:cubicBezTo>
                    <a:pt x="3415" y="5911"/>
                    <a:pt x="3384" y="5902"/>
                    <a:pt x="3354" y="5902"/>
                  </a:cubicBezTo>
                  <a:cubicBezTo>
                    <a:pt x="3298" y="5902"/>
                    <a:pt x="3245" y="5933"/>
                    <a:pt x="3264" y="5989"/>
                  </a:cubicBezTo>
                  <a:cubicBezTo>
                    <a:pt x="3235" y="6532"/>
                    <a:pt x="3264" y="7076"/>
                    <a:pt x="3321" y="7620"/>
                  </a:cubicBezTo>
                  <a:cubicBezTo>
                    <a:pt x="3464" y="8078"/>
                    <a:pt x="3721" y="8479"/>
                    <a:pt x="4036" y="8793"/>
                  </a:cubicBezTo>
                  <a:cubicBezTo>
                    <a:pt x="4380" y="9280"/>
                    <a:pt x="4809" y="9709"/>
                    <a:pt x="5324" y="10024"/>
                  </a:cubicBezTo>
                  <a:cubicBezTo>
                    <a:pt x="5224" y="10016"/>
                    <a:pt x="5123" y="10013"/>
                    <a:pt x="5020" y="10013"/>
                  </a:cubicBezTo>
                  <a:cubicBezTo>
                    <a:pt x="4739" y="10013"/>
                    <a:pt x="4452" y="10039"/>
                    <a:pt x="4179" y="10081"/>
                  </a:cubicBezTo>
                  <a:cubicBezTo>
                    <a:pt x="3905" y="8808"/>
                    <a:pt x="2433" y="7688"/>
                    <a:pt x="1112" y="7688"/>
                  </a:cubicBezTo>
                  <a:cubicBezTo>
                    <a:pt x="918" y="7688"/>
                    <a:pt x="728" y="7712"/>
                    <a:pt x="545" y="7763"/>
                  </a:cubicBezTo>
                  <a:cubicBezTo>
                    <a:pt x="459" y="7792"/>
                    <a:pt x="430" y="7878"/>
                    <a:pt x="487" y="7935"/>
                  </a:cubicBezTo>
                  <a:cubicBezTo>
                    <a:pt x="716" y="8107"/>
                    <a:pt x="945" y="8278"/>
                    <a:pt x="1203" y="8393"/>
                  </a:cubicBezTo>
                  <a:cubicBezTo>
                    <a:pt x="1575" y="8650"/>
                    <a:pt x="1947" y="8936"/>
                    <a:pt x="2262" y="9280"/>
                  </a:cubicBezTo>
                  <a:cubicBezTo>
                    <a:pt x="2748" y="9709"/>
                    <a:pt x="3321" y="10024"/>
                    <a:pt x="3979" y="10110"/>
                  </a:cubicBezTo>
                  <a:cubicBezTo>
                    <a:pt x="3721" y="10167"/>
                    <a:pt x="3493" y="10224"/>
                    <a:pt x="3264" y="10310"/>
                  </a:cubicBezTo>
                  <a:cubicBezTo>
                    <a:pt x="3264" y="10296"/>
                    <a:pt x="3256" y="10289"/>
                    <a:pt x="3246" y="10289"/>
                  </a:cubicBezTo>
                  <a:cubicBezTo>
                    <a:pt x="3235" y="10289"/>
                    <a:pt x="3221" y="10296"/>
                    <a:pt x="3206" y="10310"/>
                  </a:cubicBezTo>
                  <a:cubicBezTo>
                    <a:pt x="2920" y="10116"/>
                    <a:pt x="2606" y="10039"/>
                    <a:pt x="2283" y="10039"/>
                  </a:cubicBezTo>
                  <a:cubicBezTo>
                    <a:pt x="1509" y="10039"/>
                    <a:pt x="684" y="10482"/>
                    <a:pt x="58" y="10825"/>
                  </a:cubicBezTo>
                  <a:cubicBezTo>
                    <a:pt x="1" y="10883"/>
                    <a:pt x="1" y="10968"/>
                    <a:pt x="58" y="11026"/>
                  </a:cubicBezTo>
                  <a:cubicBezTo>
                    <a:pt x="361" y="11200"/>
                    <a:pt x="714" y="11277"/>
                    <a:pt x="1079" y="11277"/>
                  </a:cubicBezTo>
                  <a:cubicBezTo>
                    <a:pt x="1852" y="11277"/>
                    <a:pt x="2681" y="10930"/>
                    <a:pt x="3206" y="10425"/>
                  </a:cubicBezTo>
                  <a:cubicBezTo>
                    <a:pt x="3349" y="10396"/>
                    <a:pt x="3464" y="10367"/>
                    <a:pt x="3607" y="10339"/>
                  </a:cubicBezTo>
                  <a:lnTo>
                    <a:pt x="3607" y="10339"/>
                  </a:lnTo>
                  <a:cubicBezTo>
                    <a:pt x="3321" y="10511"/>
                    <a:pt x="3092" y="10768"/>
                    <a:pt x="2949" y="11083"/>
                  </a:cubicBezTo>
                  <a:cubicBezTo>
                    <a:pt x="2519" y="11827"/>
                    <a:pt x="2033" y="12514"/>
                    <a:pt x="1604" y="13258"/>
                  </a:cubicBezTo>
                  <a:cubicBezTo>
                    <a:pt x="1546" y="13344"/>
                    <a:pt x="1604" y="13430"/>
                    <a:pt x="1690" y="13430"/>
                  </a:cubicBezTo>
                  <a:cubicBezTo>
                    <a:pt x="3321" y="13372"/>
                    <a:pt x="3693" y="11627"/>
                    <a:pt x="4008" y="10310"/>
                  </a:cubicBezTo>
                  <a:cubicBezTo>
                    <a:pt x="4165" y="10296"/>
                    <a:pt x="4322" y="10289"/>
                    <a:pt x="4480" y="10289"/>
                  </a:cubicBezTo>
                  <a:cubicBezTo>
                    <a:pt x="4637" y="10289"/>
                    <a:pt x="4795" y="10296"/>
                    <a:pt x="4952" y="10310"/>
                  </a:cubicBezTo>
                  <a:cubicBezTo>
                    <a:pt x="3836" y="10768"/>
                    <a:pt x="3893" y="12886"/>
                    <a:pt x="3693" y="13888"/>
                  </a:cubicBezTo>
                  <a:cubicBezTo>
                    <a:pt x="3664" y="13945"/>
                    <a:pt x="3721" y="14031"/>
                    <a:pt x="3807" y="14031"/>
                  </a:cubicBezTo>
                  <a:cubicBezTo>
                    <a:pt x="3834" y="14033"/>
                    <a:pt x="3861" y="14034"/>
                    <a:pt x="3887" y="14034"/>
                  </a:cubicBezTo>
                  <a:cubicBezTo>
                    <a:pt x="4576" y="14034"/>
                    <a:pt x="4902" y="13322"/>
                    <a:pt x="5095" y="12743"/>
                  </a:cubicBezTo>
                  <a:cubicBezTo>
                    <a:pt x="5238" y="12285"/>
                    <a:pt x="5353" y="11798"/>
                    <a:pt x="5410" y="11312"/>
                  </a:cubicBezTo>
                  <a:cubicBezTo>
                    <a:pt x="5496" y="10997"/>
                    <a:pt x="5524" y="10682"/>
                    <a:pt x="5524" y="10367"/>
                  </a:cubicBezTo>
                  <a:lnTo>
                    <a:pt x="5696" y="10367"/>
                  </a:lnTo>
                  <a:cubicBezTo>
                    <a:pt x="6183" y="10453"/>
                    <a:pt x="6641" y="10596"/>
                    <a:pt x="7070" y="10768"/>
                  </a:cubicBezTo>
                  <a:cubicBezTo>
                    <a:pt x="7327" y="10883"/>
                    <a:pt x="7556" y="11026"/>
                    <a:pt x="7757" y="11197"/>
                  </a:cubicBezTo>
                  <a:cubicBezTo>
                    <a:pt x="7957" y="12342"/>
                    <a:pt x="8157" y="13487"/>
                    <a:pt x="8358" y="14632"/>
                  </a:cubicBezTo>
                  <a:cubicBezTo>
                    <a:pt x="9073" y="19068"/>
                    <a:pt x="9588" y="23618"/>
                    <a:pt x="10819" y="27940"/>
                  </a:cubicBezTo>
                  <a:cubicBezTo>
                    <a:pt x="10832" y="28016"/>
                    <a:pt x="10900" y="28052"/>
                    <a:pt x="10971" y="28052"/>
                  </a:cubicBezTo>
                  <a:cubicBezTo>
                    <a:pt x="11059" y="28052"/>
                    <a:pt x="11150" y="27994"/>
                    <a:pt x="11134" y="27882"/>
                  </a:cubicBezTo>
                  <a:cubicBezTo>
                    <a:pt x="10934" y="25707"/>
                    <a:pt x="10619" y="23504"/>
                    <a:pt x="10333" y="21329"/>
                  </a:cubicBezTo>
                  <a:cubicBezTo>
                    <a:pt x="10046" y="19096"/>
                    <a:pt x="9731" y="16835"/>
                    <a:pt x="9359" y="14603"/>
                  </a:cubicBezTo>
                  <a:cubicBezTo>
                    <a:pt x="9216" y="13687"/>
                    <a:pt x="9045" y="12800"/>
                    <a:pt x="8873" y="11884"/>
                  </a:cubicBezTo>
                  <a:cubicBezTo>
                    <a:pt x="9245" y="11798"/>
                    <a:pt x="9560" y="11627"/>
                    <a:pt x="9817" y="11398"/>
                  </a:cubicBezTo>
                  <a:cubicBezTo>
                    <a:pt x="10189" y="11026"/>
                    <a:pt x="10333" y="10482"/>
                    <a:pt x="10218" y="9967"/>
                  </a:cubicBezTo>
                  <a:cubicBezTo>
                    <a:pt x="10197" y="9925"/>
                    <a:pt x="10145" y="9898"/>
                    <a:pt x="10097" y="9898"/>
                  </a:cubicBezTo>
                  <a:cubicBezTo>
                    <a:pt x="10079" y="9898"/>
                    <a:pt x="10062" y="9902"/>
                    <a:pt x="10046" y="9910"/>
                  </a:cubicBezTo>
                  <a:cubicBezTo>
                    <a:pt x="9445" y="10167"/>
                    <a:pt x="8987" y="10625"/>
                    <a:pt x="8758" y="11197"/>
                  </a:cubicBezTo>
                  <a:cubicBezTo>
                    <a:pt x="8587" y="10367"/>
                    <a:pt x="8386" y="9509"/>
                    <a:pt x="8215" y="8650"/>
                  </a:cubicBezTo>
                  <a:cubicBezTo>
                    <a:pt x="8472" y="8507"/>
                    <a:pt x="8673" y="8250"/>
                    <a:pt x="8930" y="8107"/>
                  </a:cubicBezTo>
                  <a:cubicBezTo>
                    <a:pt x="9359" y="7878"/>
                    <a:pt x="9817" y="7706"/>
                    <a:pt x="10275" y="7649"/>
                  </a:cubicBezTo>
                  <a:cubicBezTo>
                    <a:pt x="10619" y="7563"/>
                    <a:pt x="10962" y="7534"/>
                    <a:pt x="11306" y="7534"/>
                  </a:cubicBezTo>
                  <a:cubicBezTo>
                    <a:pt x="11391" y="7677"/>
                    <a:pt x="11506" y="7792"/>
                    <a:pt x="11620" y="7906"/>
                  </a:cubicBezTo>
                  <a:cubicBezTo>
                    <a:pt x="11992" y="8507"/>
                    <a:pt x="12250" y="9165"/>
                    <a:pt x="12679" y="9766"/>
                  </a:cubicBezTo>
                  <a:cubicBezTo>
                    <a:pt x="13223" y="10539"/>
                    <a:pt x="14024" y="11112"/>
                    <a:pt x="14396" y="12027"/>
                  </a:cubicBezTo>
                  <a:cubicBezTo>
                    <a:pt x="14414" y="12098"/>
                    <a:pt x="14486" y="12147"/>
                    <a:pt x="14559" y="12147"/>
                  </a:cubicBezTo>
                  <a:cubicBezTo>
                    <a:pt x="14605" y="12147"/>
                    <a:pt x="14650" y="12128"/>
                    <a:pt x="14683" y="12085"/>
                  </a:cubicBezTo>
                  <a:cubicBezTo>
                    <a:pt x="15112" y="11140"/>
                    <a:pt x="14540" y="10282"/>
                    <a:pt x="13939" y="9595"/>
                  </a:cubicBezTo>
                  <a:cubicBezTo>
                    <a:pt x="13481" y="9137"/>
                    <a:pt x="13023" y="8708"/>
                    <a:pt x="12508" y="8307"/>
                  </a:cubicBezTo>
                  <a:cubicBezTo>
                    <a:pt x="12193" y="8049"/>
                    <a:pt x="11907" y="7763"/>
                    <a:pt x="11592" y="7534"/>
                  </a:cubicBezTo>
                  <a:lnTo>
                    <a:pt x="11592" y="7534"/>
                  </a:lnTo>
                  <a:cubicBezTo>
                    <a:pt x="12136" y="7563"/>
                    <a:pt x="12679" y="7649"/>
                    <a:pt x="13194" y="7849"/>
                  </a:cubicBezTo>
                  <a:cubicBezTo>
                    <a:pt x="13202" y="7853"/>
                    <a:pt x="13210" y="7855"/>
                    <a:pt x="13217" y="7855"/>
                  </a:cubicBezTo>
                  <a:cubicBezTo>
                    <a:pt x="13258" y="7855"/>
                    <a:pt x="13272" y="7788"/>
                    <a:pt x="13223" y="7763"/>
                  </a:cubicBezTo>
                  <a:cubicBezTo>
                    <a:pt x="13166" y="7734"/>
                    <a:pt x="13080" y="7706"/>
                    <a:pt x="12994" y="7677"/>
                  </a:cubicBezTo>
                  <a:cubicBezTo>
                    <a:pt x="14282" y="7677"/>
                    <a:pt x="15369" y="6876"/>
                    <a:pt x="16257" y="5989"/>
                  </a:cubicBezTo>
                  <a:cubicBezTo>
                    <a:pt x="16343" y="5903"/>
                    <a:pt x="16285" y="5788"/>
                    <a:pt x="16171" y="5760"/>
                  </a:cubicBezTo>
                  <a:cubicBezTo>
                    <a:pt x="14854" y="6017"/>
                    <a:pt x="13423" y="6361"/>
                    <a:pt x="12536" y="7448"/>
                  </a:cubicBezTo>
                  <a:cubicBezTo>
                    <a:pt x="12536" y="7448"/>
                    <a:pt x="12536" y="7477"/>
                    <a:pt x="12536" y="7477"/>
                  </a:cubicBezTo>
                  <a:cubicBezTo>
                    <a:pt x="12536" y="7506"/>
                    <a:pt x="12536" y="7506"/>
                    <a:pt x="12536" y="7506"/>
                  </a:cubicBezTo>
                  <a:cubicBezTo>
                    <a:pt x="12074" y="7395"/>
                    <a:pt x="11600" y="7331"/>
                    <a:pt x="11122" y="7331"/>
                  </a:cubicBezTo>
                  <a:cubicBezTo>
                    <a:pt x="10860" y="7331"/>
                    <a:pt x="10596" y="7350"/>
                    <a:pt x="10333" y="7391"/>
                  </a:cubicBezTo>
                  <a:lnTo>
                    <a:pt x="10390" y="7248"/>
                  </a:lnTo>
                  <a:cubicBezTo>
                    <a:pt x="10561" y="6962"/>
                    <a:pt x="10762" y="6733"/>
                    <a:pt x="10991" y="6504"/>
                  </a:cubicBezTo>
                  <a:cubicBezTo>
                    <a:pt x="11248" y="6246"/>
                    <a:pt x="11563" y="5989"/>
                    <a:pt x="11849" y="5788"/>
                  </a:cubicBezTo>
                  <a:lnTo>
                    <a:pt x="11878" y="5788"/>
                  </a:lnTo>
                  <a:cubicBezTo>
                    <a:pt x="13423" y="5674"/>
                    <a:pt x="14883" y="4644"/>
                    <a:pt x="15913" y="3527"/>
                  </a:cubicBezTo>
                  <a:cubicBezTo>
                    <a:pt x="15989" y="3452"/>
                    <a:pt x="15932" y="3288"/>
                    <a:pt x="15820" y="3288"/>
                  </a:cubicBezTo>
                  <a:cubicBezTo>
                    <a:pt x="15804" y="3288"/>
                    <a:pt x="15788" y="3292"/>
                    <a:pt x="15770" y="3298"/>
                  </a:cubicBezTo>
                  <a:cubicBezTo>
                    <a:pt x="14940" y="3556"/>
                    <a:pt x="14053" y="3527"/>
                    <a:pt x="13280" y="3985"/>
                  </a:cubicBezTo>
                  <a:cubicBezTo>
                    <a:pt x="12593" y="4415"/>
                    <a:pt x="12021" y="5016"/>
                    <a:pt x="11678" y="5731"/>
                  </a:cubicBezTo>
                  <a:cubicBezTo>
                    <a:pt x="11449" y="5846"/>
                    <a:pt x="11277" y="5989"/>
                    <a:pt x="11077" y="6132"/>
                  </a:cubicBezTo>
                  <a:cubicBezTo>
                    <a:pt x="11420" y="5674"/>
                    <a:pt x="11706" y="5187"/>
                    <a:pt x="11992" y="4672"/>
                  </a:cubicBezTo>
                  <a:cubicBezTo>
                    <a:pt x="12336" y="3842"/>
                    <a:pt x="12508" y="2955"/>
                    <a:pt x="12450" y="2039"/>
                  </a:cubicBezTo>
                  <a:cubicBezTo>
                    <a:pt x="12450" y="1955"/>
                    <a:pt x="12389" y="1902"/>
                    <a:pt x="12334" y="1902"/>
                  </a:cubicBezTo>
                  <a:cubicBezTo>
                    <a:pt x="12313" y="1902"/>
                    <a:pt x="12294" y="1909"/>
                    <a:pt x="12279" y="1925"/>
                  </a:cubicBezTo>
                  <a:cubicBezTo>
                    <a:pt x="10790" y="2869"/>
                    <a:pt x="10447" y="4644"/>
                    <a:pt x="10647" y="6303"/>
                  </a:cubicBezTo>
                  <a:cubicBezTo>
                    <a:pt x="10647" y="6361"/>
                    <a:pt x="10619" y="6447"/>
                    <a:pt x="10619" y="6504"/>
                  </a:cubicBezTo>
                  <a:cubicBezTo>
                    <a:pt x="10333" y="6761"/>
                    <a:pt x="10018" y="7105"/>
                    <a:pt x="10046" y="7420"/>
                  </a:cubicBezTo>
                  <a:cubicBezTo>
                    <a:pt x="9646" y="7477"/>
                    <a:pt x="9274" y="7620"/>
                    <a:pt x="8930" y="7763"/>
                  </a:cubicBezTo>
                  <a:cubicBezTo>
                    <a:pt x="8644" y="7878"/>
                    <a:pt x="8358" y="8049"/>
                    <a:pt x="8129" y="8250"/>
                  </a:cubicBezTo>
                  <a:cubicBezTo>
                    <a:pt x="8129" y="8192"/>
                    <a:pt x="8100" y="8135"/>
                    <a:pt x="8072" y="8049"/>
                  </a:cubicBezTo>
                  <a:cubicBezTo>
                    <a:pt x="7757" y="6532"/>
                    <a:pt x="7327" y="5044"/>
                    <a:pt x="6841" y="3585"/>
                  </a:cubicBezTo>
                  <a:lnTo>
                    <a:pt x="6841" y="3585"/>
                  </a:lnTo>
                  <a:cubicBezTo>
                    <a:pt x="7041" y="3685"/>
                    <a:pt x="7245" y="3728"/>
                    <a:pt x="7448" y="3728"/>
                  </a:cubicBezTo>
                  <a:cubicBezTo>
                    <a:pt x="8234" y="3728"/>
                    <a:pt x="9014" y="3083"/>
                    <a:pt x="9560" y="2583"/>
                  </a:cubicBezTo>
                  <a:cubicBezTo>
                    <a:pt x="9636" y="2506"/>
                    <a:pt x="9576" y="2407"/>
                    <a:pt x="9501" y="2407"/>
                  </a:cubicBezTo>
                  <a:cubicBezTo>
                    <a:pt x="9492" y="2407"/>
                    <a:pt x="9483" y="2408"/>
                    <a:pt x="9474" y="2411"/>
                  </a:cubicBezTo>
                  <a:cubicBezTo>
                    <a:pt x="8758" y="2526"/>
                    <a:pt x="8072" y="2669"/>
                    <a:pt x="7385" y="2898"/>
                  </a:cubicBezTo>
                  <a:cubicBezTo>
                    <a:pt x="7900" y="2240"/>
                    <a:pt x="8215" y="1324"/>
                    <a:pt x="8472" y="608"/>
                  </a:cubicBezTo>
                  <a:cubicBezTo>
                    <a:pt x="8472" y="519"/>
                    <a:pt x="8402" y="447"/>
                    <a:pt x="8331" y="447"/>
                  </a:cubicBezTo>
                  <a:cubicBezTo>
                    <a:pt x="8311" y="447"/>
                    <a:pt x="8291" y="453"/>
                    <a:pt x="8272" y="465"/>
                  </a:cubicBezTo>
                  <a:cubicBezTo>
                    <a:pt x="7327" y="1066"/>
                    <a:pt x="6955" y="1953"/>
                    <a:pt x="6583" y="2926"/>
                  </a:cubicBezTo>
                  <a:cubicBezTo>
                    <a:pt x="6440" y="2526"/>
                    <a:pt x="6240" y="2154"/>
                    <a:pt x="6040" y="1753"/>
                  </a:cubicBezTo>
                  <a:cubicBezTo>
                    <a:pt x="6030" y="1723"/>
                    <a:pt x="6002" y="1711"/>
                    <a:pt x="5971" y="1711"/>
                  </a:cubicBezTo>
                  <a:cubicBezTo>
                    <a:pt x="5912" y="1711"/>
                    <a:pt x="5839" y="1754"/>
                    <a:pt x="5839" y="1810"/>
                  </a:cubicBezTo>
                  <a:cubicBezTo>
                    <a:pt x="5982" y="2697"/>
                    <a:pt x="6154" y="3556"/>
                    <a:pt x="6354" y="4443"/>
                  </a:cubicBezTo>
                  <a:lnTo>
                    <a:pt x="5982" y="4357"/>
                  </a:lnTo>
                  <a:cubicBezTo>
                    <a:pt x="5668" y="4243"/>
                    <a:pt x="5353" y="4100"/>
                    <a:pt x="5038" y="3899"/>
                  </a:cubicBezTo>
                  <a:cubicBezTo>
                    <a:pt x="5038" y="3871"/>
                    <a:pt x="5009" y="3842"/>
                    <a:pt x="4981" y="3842"/>
                  </a:cubicBezTo>
                  <a:cubicBezTo>
                    <a:pt x="5095" y="3270"/>
                    <a:pt x="5095" y="2697"/>
                    <a:pt x="5009" y="2125"/>
                  </a:cubicBezTo>
                  <a:cubicBezTo>
                    <a:pt x="4952" y="1524"/>
                    <a:pt x="4780" y="923"/>
                    <a:pt x="4466" y="379"/>
                  </a:cubicBezTo>
                  <a:cubicBezTo>
                    <a:pt x="4453" y="354"/>
                    <a:pt x="4422" y="339"/>
                    <a:pt x="4391" y="339"/>
                  </a:cubicBezTo>
                  <a:cubicBezTo>
                    <a:pt x="4351" y="339"/>
                    <a:pt x="4310" y="361"/>
                    <a:pt x="4294" y="408"/>
                  </a:cubicBezTo>
                  <a:cubicBezTo>
                    <a:pt x="4179" y="1352"/>
                    <a:pt x="3922" y="2669"/>
                    <a:pt x="4466" y="3556"/>
                  </a:cubicBezTo>
                  <a:cubicBezTo>
                    <a:pt x="4179" y="3384"/>
                    <a:pt x="3922" y="3184"/>
                    <a:pt x="3721" y="2926"/>
                  </a:cubicBezTo>
                  <a:cubicBezTo>
                    <a:pt x="3979" y="2669"/>
                    <a:pt x="3807" y="2182"/>
                    <a:pt x="3721" y="1839"/>
                  </a:cubicBezTo>
                  <a:cubicBezTo>
                    <a:pt x="3550" y="1238"/>
                    <a:pt x="3235" y="666"/>
                    <a:pt x="3035" y="65"/>
                  </a:cubicBezTo>
                  <a:cubicBezTo>
                    <a:pt x="3035" y="22"/>
                    <a:pt x="2999" y="0"/>
                    <a:pt x="2959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06"/>
            <p:cNvSpPr/>
            <p:nvPr/>
          </p:nvSpPr>
          <p:spPr>
            <a:xfrm>
              <a:off x="6513975" y="1603960"/>
              <a:ext cx="1182389" cy="1171539"/>
            </a:xfrm>
            <a:custGeom>
              <a:avLst/>
              <a:gdLst/>
              <a:ahLst/>
              <a:cxnLst/>
              <a:rect l="l" t="t" r="r" b="b"/>
              <a:pathLst>
                <a:path w="10462" h="10366" extrusionOk="0">
                  <a:moveTo>
                    <a:pt x="7218" y="1"/>
                  </a:moveTo>
                  <a:cubicBezTo>
                    <a:pt x="7196" y="1"/>
                    <a:pt x="7174" y="6"/>
                    <a:pt x="7155" y="19"/>
                  </a:cubicBezTo>
                  <a:cubicBezTo>
                    <a:pt x="6440" y="734"/>
                    <a:pt x="5953" y="1621"/>
                    <a:pt x="5667" y="2566"/>
                  </a:cubicBezTo>
                  <a:cubicBezTo>
                    <a:pt x="5410" y="3539"/>
                    <a:pt x="5238" y="4541"/>
                    <a:pt x="5181" y="5542"/>
                  </a:cubicBezTo>
                  <a:lnTo>
                    <a:pt x="4923" y="5886"/>
                  </a:lnTo>
                  <a:cubicBezTo>
                    <a:pt x="4494" y="6258"/>
                    <a:pt x="4036" y="6601"/>
                    <a:pt x="3521" y="6916"/>
                  </a:cubicBezTo>
                  <a:cubicBezTo>
                    <a:pt x="3950" y="6286"/>
                    <a:pt x="4036" y="5399"/>
                    <a:pt x="4065" y="4712"/>
                  </a:cubicBezTo>
                  <a:cubicBezTo>
                    <a:pt x="4150" y="3510"/>
                    <a:pt x="3979" y="2280"/>
                    <a:pt x="4093" y="1078"/>
                  </a:cubicBezTo>
                  <a:cubicBezTo>
                    <a:pt x="4093" y="988"/>
                    <a:pt x="4023" y="916"/>
                    <a:pt x="3938" y="916"/>
                  </a:cubicBezTo>
                  <a:cubicBezTo>
                    <a:pt x="3914" y="916"/>
                    <a:pt x="3889" y="922"/>
                    <a:pt x="3864" y="935"/>
                  </a:cubicBezTo>
                  <a:cubicBezTo>
                    <a:pt x="2863" y="1478"/>
                    <a:pt x="2519" y="3024"/>
                    <a:pt x="2376" y="4054"/>
                  </a:cubicBezTo>
                  <a:cubicBezTo>
                    <a:pt x="2233" y="4913"/>
                    <a:pt x="2118" y="6630"/>
                    <a:pt x="3034" y="7202"/>
                  </a:cubicBezTo>
                  <a:cubicBezTo>
                    <a:pt x="2605" y="7403"/>
                    <a:pt x="2176" y="7546"/>
                    <a:pt x="1746" y="7689"/>
                  </a:cubicBezTo>
                  <a:cubicBezTo>
                    <a:pt x="1231" y="7832"/>
                    <a:pt x="630" y="7832"/>
                    <a:pt x="144" y="8061"/>
                  </a:cubicBezTo>
                  <a:cubicBezTo>
                    <a:pt x="1" y="8061"/>
                    <a:pt x="29" y="8261"/>
                    <a:pt x="172" y="8261"/>
                  </a:cubicBezTo>
                  <a:cubicBezTo>
                    <a:pt x="340" y="8287"/>
                    <a:pt x="507" y="8301"/>
                    <a:pt x="674" y="8301"/>
                  </a:cubicBezTo>
                  <a:cubicBezTo>
                    <a:pt x="879" y="8301"/>
                    <a:pt x="1084" y="8280"/>
                    <a:pt x="1288" y="8232"/>
                  </a:cubicBezTo>
                  <a:lnTo>
                    <a:pt x="1317" y="8232"/>
                  </a:lnTo>
                  <a:lnTo>
                    <a:pt x="1374" y="8204"/>
                  </a:lnTo>
                  <a:cubicBezTo>
                    <a:pt x="1832" y="9406"/>
                    <a:pt x="3149" y="9921"/>
                    <a:pt x="4322" y="10179"/>
                  </a:cubicBezTo>
                  <a:cubicBezTo>
                    <a:pt x="4858" y="10304"/>
                    <a:pt x="5408" y="10366"/>
                    <a:pt x="5959" y="10366"/>
                  </a:cubicBezTo>
                  <a:cubicBezTo>
                    <a:pt x="6790" y="10366"/>
                    <a:pt x="7623" y="10225"/>
                    <a:pt x="8415" y="9950"/>
                  </a:cubicBezTo>
                  <a:cubicBezTo>
                    <a:pt x="8501" y="9921"/>
                    <a:pt x="8472" y="9807"/>
                    <a:pt x="8415" y="9778"/>
                  </a:cubicBezTo>
                  <a:cubicBezTo>
                    <a:pt x="7012" y="9291"/>
                    <a:pt x="5667" y="8633"/>
                    <a:pt x="4265" y="8175"/>
                  </a:cubicBezTo>
                  <a:cubicBezTo>
                    <a:pt x="3721" y="7975"/>
                    <a:pt x="3149" y="7832"/>
                    <a:pt x="2576" y="7746"/>
                  </a:cubicBezTo>
                  <a:cubicBezTo>
                    <a:pt x="2920" y="7574"/>
                    <a:pt x="3235" y="7403"/>
                    <a:pt x="3492" y="7231"/>
                  </a:cubicBezTo>
                  <a:cubicBezTo>
                    <a:pt x="3635" y="7145"/>
                    <a:pt x="3778" y="7059"/>
                    <a:pt x="3921" y="6973"/>
                  </a:cubicBezTo>
                  <a:cubicBezTo>
                    <a:pt x="4244" y="7270"/>
                    <a:pt x="4734" y="7363"/>
                    <a:pt x="5251" y="7363"/>
                  </a:cubicBezTo>
                  <a:cubicBezTo>
                    <a:pt x="5883" y="7363"/>
                    <a:pt x="6556" y="7224"/>
                    <a:pt x="7012" y="7145"/>
                  </a:cubicBezTo>
                  <a:cubicBezTo>
                    <a:pt x="8415" y="6859"/>
                    <a:pt x="9645" y="5972"/>
                    <a:pt x="10389" y="4712"/>
                  </a:cubicBezTo>
                  <a:cubicBezTo>
                    <a:pt x="10462" y="4640"/>
                    <a:pt x="10392" y="4527"/>
                    <a:pt x="10300" y="4527"/>
                  </a:cubicBezTo>
                  <a:cubicBezTo>
                    <a:pt x="10283" y="4527"/>
                    <a:pt x="10265" y="4531"/>
                    <a:pt x="10246" y="4541"/>
                  </a:cubicBezTo>
                  <a:cubicBezTo>
                    <a:pt x="9044" y="5227"/>
                    <a:pt x="7613" y="5571"/>
                    <a:pt x="6268" y="5857"/>
                  </a:cubicBezTo>
                  <a:cubicBezTo>
                    <a:pt x="5782" y="5943"/>
                    <a:pt x="5324" y="6057"/>
                    <a:pt x="4866" y="6172"/>
                  </a:cubicBezTo>
                  <a:cubicBezTo>
                    <a:pt x="5209" y="5857"/>
                    <a:pt x="5524" y="5514"/>
                    <a:pt x="5810" y="5142"/>
                  </a:cubicBezTo>
                  <a:lnTo>
                    <a:pt x="5839" y="5142"/>
                  </a:lnTo>
                  <a:cubicBezTo>
                    <a:pt x="6726" y="4970"/>
                    <a:pt x="7527" y="4626"/>
                    <a:pt x="8214" y="4054"/>
                  </a:cubicBezTo>
                  <a:cubicBezTo>
                    <a:pt x="8987" y="3453"/>
                    <a:pt x="9273" y="2566"/>
                    <a:pt x="9674" y="1679"/>
                  </a:cubicBezTo>
                  <a:cubicBezTo>
                    <a:pt x="9716" y="1594"/>
                    <a:pt x="9649" y="1493"/>
                    <a:pt x="9576" y="1493"/>
                  </a:cubicBezTo>
                  <a:cubicBezTo>
                    <a:pt x="9551" y="1493"/>
                    <a:pt x="9524" y="1506"/>
                    <a:pt x="9502" y="1536"/>
                  </a:cubicBezTo>
                  <a:cubicBezTo>
                    <a:pt x="8930" y="2079"/>
                    <a:pt x="8243" y="2509"/>
                    <a:pt x="7642" y="3052"/>
                  </a:cubicBezTo>
                  <a:cubicBezTo>
                    <a:pt x="7070" y="3539"/>
                    <a:pt x="6526" y="4083"/>
                    <a:pt x="6039" y="4655"/>
                  </a:cubicBezTo>
                  <a:cubicBezTo>
                    <a:pt x="6726" y="3281"/>
                    <a:pt x="6898" y="1507"/>
                    <a:pt x="7356" y="162"/>
                  </a:cubicBezTo>
                  <a:cubicBezTo>
                    <a:pt x="7378" y="72"/>
                    <a:pt x="7296" y="1"/>
                    <a:pt x="7218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06"/>
            <p:cNvSpPr/>
            <p:nvPr/>
          </p:nvSpPr>
          <p:spPr>
            <a:xfrm>
              <a:off x="3104776" y="3766680"/>
              <a:ext cx="4318173" cy="889561"/>
            </a:xfrm>
            <a:custGeom>
              <a:avLst/>
              <a:gdLst/>
              <a:ahLst/>
              <a:cxnLst/>
              <a:rect l="l" t="t" r="r" b="b"/>
              <a:pathLst>
                <a:path w="38208" h="7871" extrusionOk="0">
                  <a:moveTo>
                    <a:pt x="19777" y="0"/>
                  </a:moveTo>
                  <a:cubicBezTo>
                    <a:pt x="9417" y="0"/>
                    <a:pt x="1" y="3549"/>
                    <a:pt x="1" y="4923"/>
                  </a:cubicBezTo>
                  <a:cubicBezTo>
                    <a:pt x="1" y="6297"/>
                    <a:pt x="9073" y="7871"/>
                    <a:pt x="19433" y="7871"/>
                  </a:cubicBezTo>
                  <a:cubicBezTo>
                    <a:pt x="29822" y="7871"/>
                    <a:pt x="38208" y="6755"/>
                    <a:pt x="38208" y="5381"/>
                  </a:cubicBezTo>
                  <a:cubicBezTo>
                    <a:pt x="38208" y="4007"/>
                    <a:pt x="30137" y="0"/>
                    <a:pt x="19777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06"/>
            <p:cNvSpPr/>
            <p:nvPr/>
          </p:nvSpPr>
          <p:spPr>
            <a:xfrm>
              <a:off x="4990488" y="4465360"/>
              <a:ext cx="1410345" cy="799034"/>
            </a:xfrm>
            <a:custGeom>
              <a:avLst/>
              <a:gdLst/>
              <a:ahLst/>
              <a:cxnLst/>
              <a:rect l="l" t="t" r="r" b="b"/>
              <a:pathLst>
                <a:path w="12479" h="7070" extrusionOk="0">
                  <a:moveTo>
                    <a:pt x="5496" y="0"/>
                  </a:moveTo>
                  <a:cubicBezTo>
                    <a:pt x="2176" y="0"/>
                    <a:pt x="1" y="1059"/>
                    <a:pt x="1" y="2862"/>
                  </a:cubicBezTo>
                  <a:cubicBezTo>
                    <a:pt x="1" y="4665"/>
                    <a:pt x="2176" y="7069"/>
                    <a:pt x="6211" y="7069"/>
                  </a:cubicBezTo>
                  <a:cubicBezTo>
                    <a:pt x="9531" y="7069"/>
                    <a:pt x="12479" y="5152"/>
                    <a:pt x="12479" y="3349"/>
                  </a:cubicBezTo>
                  <a:cubicBezTo>
                    <a:pt x="12479" y="1546"/>
                    <a:pt x="8816" y="0"/>
                    <a:pt x="5496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06"/>
            <p:cNvSpPr/>
            <p:nvPr/>
          </p:nvSpPr>
          <p:spPr>
            <a:xfrm>
              <a:off x="6232560" y="3740799"/>
              <a:ext cx="2063700" cy="1170974"/>
            </a:xfrm>
            <a:custGeom>
              <a:avLst/>
              <a:gdLst/>
              <a:ahLst/>
              <a:cxnLst/>
              <a:rect l="l" t="t" r="r" b="b"/>
              <a:pathLst>
                <a:path w="18260" h="10361" extrusionOk="0">
                  <a:moveTo>
                    <a:pt x="8043" y="0"/>
                  </a:moveTo>
                  <a:cubicBezTo>
                    <a:pt x="3177" y="0"/>
                    <a:pt x="1" y="1574"/>
                    <a:pt x="1" y="4207"/>
                  </a:cubicBezTo>
                  <a:cubicBezTo>
                    <a:pt x="1" y="6840"/>
                    <a:pt x="3177" y="10361"/>
                    <a:pt x="9102" y="10361"/>
                  </a:cubicBezTo>
                  <a:cubicBezTo>
                    <a:pt x="13967" y="10361"/>
                    <a:pt x="18260" y="7556"/>
                    <a:pt x="18260" y="4923"/>
                  </a:cubicBezTo>
                  <a:cubicBezTo>
                    <a:pt x="18260" y="2290"/>
                    <a:pt x="12908" y="0"/>
                    <a:pt x="8043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06"/>
            <p:cNvSpPr/>
            <p:nvPr/>
          </p:nvSpPr>
          <p:spPr>
            <a:xfrm>
              <a:off x="2420450" y="2158880"/>
              <a:ext cx="4194871" cy="2209492"/>
            </a:xfrm>
            <a:custGeom>
              <a:avLst/>
              <a:gdLst/>
              <a:ahLst/>
              <a:cxnLst/>
              <a:rect l="l" t="t" r="r" b="b"/>
              <a:pathLst>
                <a:path w="37117" h="19550" extrusionOk="0">
                  <a:moveTo>
                    <a:pt x="29310" y="0"/>
                  </a:moveTo>
                  <a:cubicBezTo>
                    <a:pt x="29208" y="0"/>
                    <a:pt x="29152" y="3"/>
                    <a:pt x="29152" y="3"/>
                  </a:cubicBezTo>
                  <a:cubicBezTo>
                    <a:pt x="29152" y="3"/>
                    <a:pt x="20938" y="861"/>
                    <a:pt x="12753" y="2264"/>
                  </a:cubicBezTo>
                  <a:cubicBezTo>
                    <a:pt x="4539" y="3666"/>
                    <a:pt x="876" y="5068"/>
                    <a:pt x="332" y="10134"/>
                  </a:cubicBezTo>
                  <a:cubicBezTo>
                    <a:pt x="1" y="13394"/>
                    <a:pt x="1258" y="13975"/>
                    <a:pt x="2196" y="13975"/>
                  </a:cubicBezTo>
                  <a:cubicBezTo>
                    <a:pt x="2715" y="13975"/>
                    <a:pt x="3137" y="13797"/>
                    <a:pt x="3137" y="13797"/>
                  </a:cubicBezTo>
                  <a:lnTo>
                    <a:pt x="8031" y="19550"/>
                  </a:lnTo>
                  <a:cubicBezTo>
                    <a:pt x="11694" y="19034"/>
                    <a:pt x="30726" y="16087"/>
                    <a:pt x="34046" y="7873"/>
                  </a:cubicBezTo>
                  <a:cubicBezTo>
                    <a:pt x="37117" y="313"/>
                    <a:pt x="30437" y="0"/>
                    <a:pt x="29310" y="0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06"/>
            <p:cNvSpPr/>
            <p:nvPr/>
          </p:nvSpPr>
          <p:spPr>
            <a:xfrm>
              <a:off x="3218021" y="3048561"/>
              <a:ext cx="3050229" cy="1332815"/>
            </a:xfrm>
            <a:custGeom>
              <a:avLst/>
              <a:gdLst/>
              <a:ahLst/>
              <a:cxnLst/>
              <a:rect l="l" t="t" r="r" b="b"/>
              <a:pathLst>
                <a:path w="26989" h="11793" extrusionOk="0">
                  <a:moveTo>
                    <a:pt x="26989" y="1"/>
                  </a:moveTo>
                  <a:lnTo>
                    <a:pt x="26989" y="1"/>
                  </a:lnTo>
                  <a:cubicBezTo>
                    <a:pt x="9617" y="8100"/>
                    <a:pt x="974" y="8100"/>
                    <a:pt x="974" y="8100"/>
                  </a:cubicBezTo>
                  <a:lnTo>
                    <a:pt x="1" y="11792"/>
                  </a:lnTo>
                  <a:cubicBezTo>
                    <a:pt x="5810" y="11420"/>
                    <a:pt x="23669" y="8215"/>
                    <a:pt x="26989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06"/>
            <p:cNvSpPr/>
            <p:nvPr/>
          </p:nvSpPr>
          <p:spPr>
            <a:xfrm>
              <a:off x="2755549" y="2796304"/>
              <a:ext cx="1025408" cy="1581793"/>
            </a:xfrm>
            <a:custGeom>
              <a:avLst/>
              <a:gdLst/>
              <a:ahLst/>
              <a:cxnLst/>
              <a:rect l="l" t="t" r="r" b="b"/>
              <a:pathLst>
                <a:path w="9073" h="13996" extrusionOk="0">
                  <a:moveTo>
                    <a:pt x="3291" y="1"/>
                  </a:moveTo>
                  <a:cubicBezTo>
                    <a:pt x="973" y="1"/>
                    <a:pt x="0" y="2490"/>
                    <a:pt x="0" y="6583"/>
                  </a:cubicBezTo>
                  <a:cubicBezTo>
                    <a:pt x="0" y="10676"/>
                    <a:pt x="1860" y="13995"/>
                    <a:pt x="4179" y="13995"/>
                  </a:cubicBezTo>
                  <a:cubicBezTo>
                    <a:pt x="6497" y="13995"/>
                    <a:pt x="9072" y="9559"/>
                    <a:pt x="9072" y="5438"/>
                  </a:cubicBezTo>
                  <a:cubicBezTo>
                    <a:pt x="9072" y="1346"/>
                    <a:pt x="5609" y="1"/>
                    <a:pt x="3291" y="1"/>
                  </a:cubicBezTo>
                  <a:close/>
                </a:path>
              </a:pathLst>
            </a:custGeom>
            <a:solidFill>
              <a:srgbClr val="7EA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06"/>
            <p:cNvSpPr/>
            <p:nvPr/>
          </p:nvSpPr>
          <p:spPr>
            <a:xfrm>
              <a:off x="2946324" y="3093882"/>
              <a:ext cx="640583" cy="989920"/>
            </a:xfrm>
            <a:custGeom>
              <a:avLst/>
              <a:gdLst/>
              <a:ahLst/>
              <a:cxnLst/>
              <a:rect l="l" t="t" r="r" b="b"/>
              <a:pathLst>
                <a:path w="5668" h="8759" extrusionOk="0">
                  <a:moveTo>
                    <a:pt x="2061" y="1"/>
                  </a:moveTo>
                  <a:cubicBezTo>
                    <a:pt x="630" y="1"/>
                    <a:pt x="1" y="1517"/>
                    <a:pt x="1" y="4093"/>
                  </a:cubicBezTo>
                  <a:cubicBezTo>
                    <a:pt x="1" y="6669"/>
                    <a:pt x="1174" y="8758"/>
                    <a:pt x="2634" y="8758"/>
                  </a:cubicBezTo>
                  <a:cubicBezTo>
                    <a:pt x="4065" y="8758"/>
                    <a:pt x="5667" y="5953"/>
                    <a:pt x="5667" y="3406"/>
                  </a:cubicBezTo>
                  <a:cubicBezTo>
                    <a:pt x="5667" y="831"/>
                    <a:pt x="3521" y="1"/>
                    <a:pt x="2061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06"/>
            <p:cNvSpPr/>
            <p:nvPr/>
          </p:nvSpPr>
          <p:spPr>
            <a:xfrm>
              <a:off x="3198581" y="3135811"/>
              <a:ext cx="394770" cy="815082"/>
            </a:xfrm>
            <a:custGeom>
              <a:avLst/>
              <a:gdLst/>
              <a:ahLst/>
              <a:cxnLst/>
              <a:rect l="l" t="t" r="r" b="b"/>
              <a:pathLst>
                <a:path w="3493" h="7212" extrusionOk="0">
                  <a:moveTo>
                    <a:pt x="1313" y="1"/>
                  </a:moveTo>
                  <a:cubicBezTo>
                    <a:pt x="701" y="1"/>
                    <a:pt x="1" y="583"/>
                    <a:pt x="1" y="2549"/>
                  </a:cubicBezTo>
                  <a:cubicBezTo>
                    <a:pt x="1" y="4791"/>
                    <a:pt x="1288" y="7211"/>
                    <a:pt x="1966" y="7211"/>
                  </a:cubicBezTo>
                  <a:cubicBezTo>
                    <a:pt x="2059" y="7211"/>
                    <a:pt x="2140" y="7166"/>
                    <a:pt x="2205" y="7071"/>
                  </a:cubicBezTo>
                  <a:cubicBezTo>
                    <a:pt x="2977" y="5869"/>
                    <a:pt x="3407" y="4466"/>
                    <a:pt x="3435" y="3035"/>
                  </a:cubicBezTo>
                  <a:cubicBezTo>
                    <a:pt x="3492" y="1833"/>
                    <a:pt x="2891" y="746"/>
                    <a:pt x="1833" y="145"/>
                  </a:cubicBezTo>
                  <a:cubicBezTo>
                    <a:pt x="1684" y="57"/>
                    <a:pt x="1502" y="1"/>
                    <a:pt x="1313" y="1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06"/>
            <p:cNvSpPr/>
            <p:nvPr/>
          </p:nvSpPr>
          <p:spPr>
            <a:xfrm>
              <a:off x="3926420" y="2325808"/>
              <a:ext cx="1850209" cy="507788"/>
            </a:xfrm>
            <a:custGeom>
              <a:avLst/>
              <a:gdLst/>
              <a:ahLst/>
              <a:cxnLst/>
              <a:rect l="l" t="t" r="r" b="b"/>
              <a:pathLst>
                <a:path w="16371" h="4493" extrusionOk="0">
                  <a:moveTo>
                    <a:pt x="13754" y="1"/>
                  </a:moveTo>
                  <a:cubicBezTo>
                    <a:pt x="10025" y="1"/>
                    <a:pt x="2093" y="1181"/>
                    <a:pt x="1574" y="1473"/>
                  </a:cubicBezTo>
                  <a:cubicBezTo>
                    <a:pt x="0" y="2275"/>
                    <a:pt x="29" y="2933"/>
                    <a:pt x="802" y="3935"/>
                  </a:cubicBezTo>
                  <a:cubicBezTo>
                    <a:pt x="1130" y="4363"/>
                    <a:pt x="1796" y="4492"/>
                    <a:pt x="2506" y="4492"/>
                  </a:cubicBezTo>
                  <a:cubicBezTo>
                    <a:pt x="3407" y="4492"/>
                    <a:pt x="4376" y="4285"/>
                    <a:pt x="4808" y="4221"/>
                  </a:cubicBezTo>
                  <a:cubicBezTo>
                    <a:pt x="5924" y="4021"/>
                    <a:pt x="16370" y="1273"/>
                    <a:pt x="15626" y="300"/>
                  </a:cubicBezTo>
                  <a:cubicBezTo>
                    <a:pt x="15462" y="87"/>
                    <a:pt x="14761" y="1"/>
                    <a:pt x="13754" y="1"/>
                  </a:cubicBezTo>
                  <a:close/>
                </a:path>
              </a:pathLst>
            </a:custGeom>
            <a:solidFill>
              <a:srgbClr val="FFFFFF">
                <a:alpha val="5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06"/>
            <p:cNvSpPr/>
            <p:nvPr/>
          </p:nvSpPr>
          <p:spPr>
            <a:xfrm>
              <a:off x="3936026" y="2757313"/>
              <a:ext cx="3099731" cy="1633668"/>
            </a:xfrm>
            <a:custGeom>
              <a:avLst/>
              <a:gdLst/>
              <a:ahLst/>
              <a:cxnLst/>
              <a:rect l="l" t="t" r="r" b="b"/>
              <a:pathLst>
                <a:path w="27427" h="14455" extrusionOk="0">
                  <a:moveTo>
                    <a:pt x="21656" y="1"/>
                  </a:moveTo>
                  <a:cubicBezTo>
                    <a:pt x="21589" y="1"/>
                    <a:pt x="21551" y="2"/>
                    <a:pt x="21551" y="2"/>
                  </a:cubicBezTo>
                  <a:cubicBezTo>
                    <a:pt x="21551" y="2"/>
                    <a:pt x="15484" y="632"/>
                    <a:pt x="9417" y="1662"/>
                  </a:cubicBezTo>
                  <a:cubicBezTo>
                    <a:pt x="3350" y="2692"/>
                    <a:pt x="631" y="3723"/>
                    <a:pt x="259" y="7472"/>
                  </a:cubicBezTo>
                  <a:cubicBezTo>
                    <a:pt x="0" y="9891"/>
                    <a:pt x="933" y="10320"/>
                    <a:pt x="1628" y="10320"/>
                  </a:cubicBezTo>
                  <a:cubicBezTo>
                    <a:pt x="2010" y="10320"/>
                    <a:pt x="2319" y="10191"/>
                    <a:pt x="2319" y="10191"/>
                  </a:cubicBezTo>
                  <a:lnTo>
                    <a:pt x="5925" y="14455"/>
                  </a:lnTo>
                  <a:cubicBezTo>
                    <a:pt x="8644" y="14054"/>
                    <a:pt x="22725" y="11879"/>
                    <a:pt x="25157" y="5812"/>
                  </a:cubicBezTo>
                  <a:cubicBezTo>
                    <a:pt x="27426" y="219"/>
                    <a:pt x="22449" y="1"/>
                    <a:pt x="21656" y="1"/>
                  </a:cubicBezTo>
                  <a:close/>
                </a:path>
              </a:pathLst>
            </a:custGeom>
            <a:solidFill>
              <a:srgbClr val="7EA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06"/>
            <p:cNvSpPr/>
            <p:nvPr/>
          </p:nvSpPr>
          <p:spPr>
            <a:xfrm>
              <a:off x="4524739" y="3414063"/>
              <a:ext cx="2254586" cy="983478"/>
            </a:xfrm>
            <a:custGeom>
              <a:avLst/>
              <a:gdLst/>
              <a:ahLst/>
              <a:cxnLst/>
              <a:rect l="l" t="t" r="r" b="b"/>
              <a:pathLst>
                <a:path w="19949" h="8702" extrusionOk="0">
                  <a:moveTo>
                    <a:pt x="19948" y="1"/>
                  </a:moveTo>
                  <a:lnTo>
                    <a:pt x="19948" y="1"/>
                  </a:lnTo>
                  <a:cubicBezTo>
                    <a:pt x="7127" y="5982"/>
                    <a:pt x="716" y="5982"/>
                    <a:pt x="716" y="5982"/>
                  </a:cubicBezTo>
                  <a:lnTo>
                    <a:pt x="1" y="8701"/>
                  </a:lnTo>
                  <a:cubicBezTo>
                    <a:pt x="4265" y="8501"/>
                    <a:pt x="17487" y="6068"/>
                    <a:pt x="19948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06"/>
            <p:cNvSpPr/>
            <p:nvPr/>
          </p:nvSpPr>
          <p:spPr>
            <a:xfrm>
              <a:off x="4185119" y="3226452"/>
              <a:ext cx="753827" cy="1171087"/>
            </a:xfrm>
            <a:custGeom>
              <a:avLst/>
              <a:gdLst/>
              <a:ahLst/>
              <a:cxnLst/>
              <a:rect l="l" t="t" r="r" b="b"/>
              <a:pathLst>
                <a:path w="6670" h="10362" extrusionOk="0">
                  <a:moveTo>
                    <a:pt x="2433" y="1"/>
                  </a:moveTo>
                  <a:cubicBezTo>
                    <a:pt x="716" y="1"/>
                    <a:pt x="1" y="1833"/>
                    <a:pt x="1" y="4866"/>
                  </a:cubicBezTo>
                  <a:cubicBezTo>
                    <a:pt x="1" y="7900"/>
                    <a:pt x="1403" y="10361"/>
                    <a:pt x="3092" y="10361"/>
                  </a:cubicBezTo>
                  <a:cubicBezTo>
                    <a:pt x="4809" y="10361"/>
                    <a:pt x="6669" y="7070"/>
                    <a:pt x="6669" y="4036"/>
                  </a:cubicBezTo>
                  <a:cubicBezTo>
                    <a:pt x="6669" y="1003"/>
                    <a:pt x="4151" y="1"/>
                    <a:pt x="2433" y="1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06"/>
            <p:cNvSpPr/>
            <p:nvPr/>
          </p:nvSpPr>
          <p:spPr>
            <a:xfrm>
              <a:off x="4324244" y="3446499"/>
              <a:ext cx="475578" cy="727833"/>
            </a:xfrm>
            <a:custGeom>
              <a:avLst/>
              <a:gdLst/>
              <a:ahLst/>
              <a:cxnLst/>
              <a:rect l="l" t="t" r="r" b="b"/>
              <a:pathLst>
                <a:path w="4208" h="6440" extrusionOk="0">
                  <a:moveTo>
                    <a:pt x="1517" y="0"/>
                  </a:moveTo>
                  <a:cubicBezTo>
                    <a:pt x="458" y="0"/>
                    <a:pt x="0" y="1116"/>
                    <a:pt x="0" y="3034"/>
                  </a:cubicBezTo>
                  <a:cubicBezTo>
                    <a:pt x="0" y="4923"/>
                    <a:pt x="888" y="6439"/>
                    <a:pt x="1947" y="6439"/>
                  </a:cubicBezTo>
                  <a:cubicBezTo>
                    <a:pt x="3005" y="6439"/>
                    <a:pt x="4207" y="4407"/>
                    <a:pt x="4207" y="2519"/>
                  </a:cubicBezTo>
                  <a:cubicBezTo>
                    <a:pt x="4207" y="630"/>
                    <a:pt x="2605" y="0"/>
                    <a:pt x="1517" y="0"/>
                  </a:cubicBezTo>
                  <a:close/>
                </a:path>
              </a:pathLst>
            </a:custGeom>
            <a:solidFill>
              <a:srgbClr val="7EA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06"/>
            <p:cNvSpPr/>
            <p:nvPr/>
          </p:nvSpPr>
          <p:spPr>
            <a:xfrm>
              <a:off x="4511855" y="3478935"/>
              <a:ext cx="291246" cy="600688"/>
            </a:xfrm>
            <a:custGeom>
              <a:avLst/>
              <a:gdLst/>
              <a:ahLst/>
              <a:cxnLst/>
              <a:rect l="l" t="t" r="r" b="b"/>
              <a:pathLst>
                <a:path w="2577" h="5315" extrusionOk="0">
                  <a:moveTo>
                    <a:pt x="967" y="0"/>
                  </a:moveTo>
                  <a:cubicBezTo>
                    <a:pt x="509" y="0"/>
                    <a:pt x="0" y="429"/>
                    <a:pt x="0" y="1860"/>
                  </a:cubicBezTo>
                  <a:cubicBezTo>
                    <a:pt x="0" y="3521"/>
                    <a:pt x="952" y="5314"/>
                    <a:pt x="1454" y="5314"/>
                  </a:cubicBezTo>
                  <a:cubicBezTo>
                    <a:pt x="1523" y="5314"/>
                    <a:pt x="1583" y="5280"/>
                    <a:pt x="1632" y="5208"/>
                  </a:cubicBezTo>
                  <a:cubicBezTo>
                    <a:pt x="2204" y="4321"/>
                    <a:pt x="2519" y="3290"/>
                    <a:pt x="2547" y="2232"/>
                  </a:cubicBezTo>
                  <a:cubicBezTo>
                    <a:pt x="2576" y="1344"/>
                    <a:pt x="2118" y="543"/>
                    <a:pt x="1374" y="114"/>
                  </a:cubicBezTo>
                  <a:cubicBezTo>
                    <a:pt x="1256" y="44"/>
                    <a:pt x="1114" y="0"/>
                    <a:pt x="967" y="0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06"/>
            <p:cNvSpPr/>
            <p:nvPr/>
          </p:nvSpPr>
          <p:spPr>
            <a:xfrm>
              <a:off x="5029366" y="2951478"/>
              <a:ext cx="1410345" cy="438395"/>
            </a:xfrm>
            <a:custGeom>
              <a:avLst/>
              <a:gdLst/>
              <a:ahLst/>
              <a:cxnLst/>
              <a:rect l="l" t="t" r="r" b="b"/>
              <a:pathLst>
                <a:path w="12479" h="3879" extrusionOk="0">
                  <a:moveTo>
                    <a:pt x="9594" y="1"/>
                  </a:moveTo>
                  <a:cubicBezTo>
                    <a:pt x="6715" y="1"/>
                    <a:pt x="1964" y="698"/>
                    <a:pt x="1489" y="946"/>
                  </a:cubicBezTo>
                  <a:cubicBezTo>
                    <a:pt x="0" y="1719"/>
                    <a:pt x="0" y="2377"/>
                    <a:pt x="744" y="3321"/>
                  </a:cubicBezTo>
                  <a:cubicBezTo>
                    <a:pt x="1072" y="3750"/>
                    <a:pt x="1723" y="3879"/>
                    <a:pt x="2411" y="3879"/>
                  </a:cubicBezTo>
                  <a:cubicBezTo>
                    <a:pt x="3285" y="3879"/>
                    <a:pt x="4221" y="3671"/>
                    <a:pt x="4637" y="3607"/>
                  </a:cubicBezTo>
                  <a:cubicBezTo>
                    <a:pt x="5724" y="3436"/>
                    <a:pt x="12478" y="1318"/>
                    <a:pt x="11734" y="373"/>
                  </a:cubicBezTo>
                  <a:cubicBezTo>
                    <a:pt x="11528" y="104"/>
                    <a:pt x="10699" y="1"/>
                    <a:pt x="9594" y="1"/>
                  </a:cubicBezTo>
                  <a:close/>
                </a:path>
              </a:pathLst>
            </a:custGeom>
            <a:solidFill>
              <a:srgbClr val="FFFFFF">
                <a:alpha val="5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06"/>
            <p:cNvSpPr/>
            <p:nvPr/>
          </p:nvSpPr>
          <p:spPr>
            <a:xfrm>
              <a:off x="6032065" y="3663155"/>
              <a:ext cx="1821051" cy="1031963"/>
            </a:xfrm>
            <a:custGeom>
              <a:avLst/>
              <a:gdLst/>
              <a:ahLst/>
              <a:cxnLst/>
              <a:rect l="l" t="t" r="r" b="b"/>
              <a:pathLst>
                <a:path w="16113" h="9131" extrusionOk="0">
                  <a:moveTo>
                    <a:pt x="7098" y="1"/>
                  </a:moveTo>
                  <a:cubicBezTo>
                    <a:pt x="2805" y="1"/>
                    <a:pt x="0" y="1374"/>
                    <a:pt x="0" y="3692"/>
                  </a:cubicBezTo>
                  <a:cubicBezTo>
                    <a:pt x="0" y="6039"/>
                    <a:pt x="2805" y="9130"/>
                    <a:pt x="8014" y="9130"/>
                  </a:cubicBezTo>
                  <a:cubicBezTo>
                    <a:pt x="12307" y="9130"/>
                    <a:pt x="16113" y="6669"/>
                    <a:pt x="16113" y="4322"/>
                  </a:cubicBezTo>
                  <a:cubicBezTo>
                    <a:pt x="16113" y="2004"/>
                    <a:pt x="11391" y="1"/>
                    <a:pt x="7098" y="1"/>
                  </a:cubicBezTo>
                  <a:close/>
                </a:path>
              </a:pathLst>
            </a:custGeom>
            <a:solidFill>
              <a:srgbClr val="F8D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06"/>
            <p:cNvSpPr/>
            <p:nvPr/>
          </p:nvSpPr>
          <p:spPr>
            <a:xfrm>
              <a:off x="6523695" y="3828162"/>
              <a:ext cx="973646" cy="508353"/>
            </a:xfrm>
            <a:custGeom>
              <a:avLst/>
              <a:gdLst/>
              <a:ahLst/>
              <a:cxnLst/>
              <a:rect l="l" t="t" r="r" b="b"/>
              <a:pathLst>
                <a:path w="8615" h="4498" extrusionOk="0">
                  <a:moveTo>
                    <a:pt x="4179" y="0"/>
                  </a:moveTo>
                  <a:cubicBezTo>
                    <a:pt x="1718" y="0"/>
                    <a:pt x="0" y="258"/>
                    <a:pt x="0" y="1403"/>
                  </a:cubicBezTo>
                  <a:cubicBezTo>
                    <a:pt x="0" y="2489"/>
                    <a:pt x="1628" y="4498"/>
                    <a:pt x="4487" y="4498"/>
                  </a:cubicBezTo>
                  <a:cubicBezTo>
                    <a:pt x="4564" y="4498"/>
                    <a:pt x="4643" y="4496"/>
                    <a:pt x="4723" y="4493"/>
                  </a:cubicBezTo>
                  <a:cubicBezTo>
                    <a:pt x="8271" y="4350"/>
                    <a:pt x="8615" y="2433"/>
                    <a:pt x="8615" y="1288"/>
                  </a:cubicBezTo>
                  <a:cubicBezTo>
                    <a:pt x="8615" y="143"/>
                    <a:pt x="6640" y="0"/>
                    <a:pt x="4179" y="0"/>
                  </a:cubicBezTo>
                  <a:close/>
                </a:path>
              </a:pathLst>
            </a:custGeom>
            <a:solidFill>
              <a:srgbClr val="AFDC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06"/>
            <p:cNvSpPr/>
            <p:nvPr/>
          </p:nvSpPr>
          <p:spPr>
            <a:xfrm>
              <a:off x="6491372" y="3744076"/>
              <a:ext cx="983365" cy="368776"/>
            </a:xfrm>
            <a:custGeom>
              <a:avLst/>
              <a:gdLst/>
              <a:ahLst/>
              <a:cxnLst/>
              <a:rect l="l" t="t" r="r" b="b"/>
              <a:pathLst>
                <a:path w="8701" h="3263" extrusionOk="0">
                  <a:moveTo>
                    <a:pt x="3835" y="0"/>
                  </a:moveTo>
                  <a:cubicBezTo>
                    <a:pt x="1517" y="0"/>
                    <a:pt x="0" y="487"/>
                    <a:pt x="0" y="1317"/>
                  </a:cubicBezTo>
                  <a:cubicBezTo>
                    <a:pt x="0" y="2147"/>
                    <a:pt x="1517" y="3263"/>
                    <a:pt x="4322" y="3263"/>
                  </a:cubicBezTo>
                  <a:cubicBezTo>
                    <a:pt x="6640" y="3263"/>
                    <a:pt x="8701" y="2375"/>
                    <a:pt x="8701" y="1545"/>
                  </a:cubicBezTo>
                  <a:cubicBezTo>
                    <a:pt x="8701" y="716"/>
                    <a:pt x="6153" y="0"/>
                    <a:pt x="3835" y="0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06"/>
            <p:cNvSpPr/>
            <p:nvPr/>
          </p:nvSpPr>
          <p:spPr>
            <a:xfrm>
              <a:off x="6523695" y="3896086"/>
              <a:ext cx="915442" cy="216994"/>
            </a:xfrm>
            <a:custGeom>
              <a:avLst/>
              <a:gdLst/>
              <a:ahLst/>
              <a:cxnLst/>
              <a:rect l="l" t="t" r="r" b="b"/>
              <a:pathLst>
                <a:path w="8100" h="1920" extrusionOk="0">
                  <a:moveTo>
                    <a:pt x="3606" y="0"/>
                  </a:moveTo>
                  <a:cubicBezTo>
                    <a:pt x="1260" y="0"/>
                    <a:pt x="0" y="744"/>
                    <a:pt x="544" y="1116"/>
                  </a:cubicBezTo>
                  <a:cubicBezTo>
                    <a:pt x="1288" y="1546"/>
                    <a:pt x="2462" y="1918"/>
                    <a:pt x="4036" y="1918"/>
                  </a:cubicBezTo>
                  <a:cubicBezTo>
                    <a:pt x="4092" y="1919"/>
                    <a:pt x="4148" y="1920"/>
                    <a:pt x="4204" y="1920"/>
                  </a:cubicBezTo>
                  <a:cubicBezTo>
                    <a:pt x="5379" y="1920"/>
                    <a:pt x="6548" y="1635"/>
                    <a:pt x="7613" y="1116"/>
                  </a:cubicBezTo>
                  <a:cubicBezTo>
                    <a:pt x="8100" y="830"/>
                    <a:pt x="5925" y="0"/>
                    <a:pt x="3606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06"/>
            <p:cNvSpPr/>
            <p:nvPr/>
          </p:nvSpPr>
          <p:spPr>
            <a:xfrm>
              <a:off x="6892474" y="3653436"/>
              <a:ext cx="194164" cy="359170"/>
            </a:xfrm>
            <a:custGeom>
              <a:avLst/>
              <a:gdLst/>
              <a:ahLst/>
              <a:cxnLst/>
              <a:rect l="l" t="t" r="r" b="b"/>
              <a:pathLst>
                <a:path w="1718" h="3178" extrusionOk="0">
                  <a:moveTo>
                    <a:pt x="887" y="1"/>
                  </a:moveTo>
                  <a:cubicBezTo>
                    <a:pt x="429" y="1"/>
                    <a:pt x="0" y="1832"/>
                    <a:pt x="0" y="2548"/>
                  </a:cubicBezTo>
                  <a:cubicBezTo>
                    <a:pt x="0" y="2891"/>
                    <a:pt x="372" y="3177"/>
                    <a:pt x="859" y="3177"/>
                  </a:cubicBezTo>
                  <a:cubicBezTo>
                    <a:pt x="1345" y="3177"/>
                    <a:pt x="1717" y="2920"/>
                    <a:pt x="1717" y="2576"/>
                  </a:cubicBezTo>
                  <a:cubicBezTo>
                    <a:pt x="1717" y="1546"/>
                    <a:pt x="1374" y="1"/>
                    <a:pt x="887" y="1"/>
                  </a:cubicBezTo>
                  <a:close/>
                </a:path>
              </a:pathLst>
            </a:custGeom>
            <a:solidFill>
              <a:srgbClr val="FFD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06"/>
            <p:cNvSpPr/>
            <p:nvPr/>
          </p:nvSpPr>
          <p:spPr>
            <a:xfrm>
              <a:off x="6944123" y="3847488"/>
              <a:ext cx="81034" cy="142515"/>
            </a:xfrm>
            <a:custGeom>
              <a:avLst/>
              <a:gdLst/>
              <a:ahLst/>
              <a:cxnLst/>
              <a:rect l="l" t="t" r="r" b="b"/>
              <a:pathLst>
                <a:path w="717" h="1261" extrusionOk="0">
                  <a:moveTo>
                    <a:pt x="373" y="1"/>
                  </a:moveTo>
                  <a:cubicBezTo>
                    <a:pt x="173" y="1"/>
                    <a:pt x="1" y="745"/>
                    <a:pt x="1" y="1003"/>
                  </a:cubicBezTo>
                  <a:cubicBezTo>
                    <a:pt x="30" y="1146"/>
                    <a:pt x="173" y="1260"/>
                    <a:pt x="373" y="1260"/>
                  </a:cubicBezTo>
                  <a:cubicBezTo>
                    <a:pt x="573" y="1260"/>
                    <a:pt x="716" y="1146"/>
                    <a:pt x="716" y="1031"/>
                  </a:cubicBezTo>
                  <a:cubicBezTo>
                    <a:pt x="716" y="602"/>
                    <a:pt x="545" y="1"/>
                    <a:pt x="373" y="1"/>
                  </a:cubicBezTo>
                  <a:close/>
                </a:path>
              </a:pathLst>
            </a:custGeom>
            <a:solidFill>
              <a:srgbClr val="F29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06"/>
            <p:cNvSpPr/>
            <p:nvPr/>
          </p:nvSpPr>
          <p:spPr>
            <a:xfrm>
              <a:off x="6471932" y="3019515"/>
              <a:ext cx="1041569" cy="1031963"/>
            </a:xfrm>
            <a:custGeom>
              <a:avLst/>
              <a:gdLst/>
              <a:ahLst/>
              <a:cxnLst/>
              <a:rect l="l" t="t" r="r" b="b"/>
              <a:pathLst>
                <a:path w="9216" h="9131" extrusionOk="0">
                  <a:moveTo>
                    <a:pt x="4179" y="0"/>
                  </a:moveTo>
                  <a:cubicBezTo>
                    <a:pt x="1632" y="0"/>
                    <a:pt x="29" y="2004"/>
                    <a:pt x="29" y="4522"/>
                  </a:cubicBezTo>
                  <a:cubicBezTo>
                    <a:pt x="1" y="7069"/>
                    <a:pt x="2061" y="9130"/>
                    <a:pt x="4580" y="9130"/>
                  </a:cubicBezTo>
                  <a:cubicBezTo>
                    <a:pt x="4597" y="9130"/>
                    <a:pt x="4615" y="9130"/>
                    <a:pt x="4632" y="9130"/>
                  </a:cubicBezTo>
                  <a:cubicBezTo>
                    <a:pt x="7155" y="9130"/>
                    <a:pt x="9187" y="7081"/>
                    <a:pt x="9187" y="4579"/>
                  </a:cubicBezTo>
                  <a:cubicBezTo>
                    <a:pt x="9216" y="2032"/>
                    <a:pt x="6697" y="29"/>
                    <a:pt x="4179" y="0"/>
                  </a:cubicBezTo>
                  <a:close/>
                </a:path>
              </a:pathLst>
            </a:custGeom>
            <a:solidFill>
              <a:srgbClr val="FFB1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06"/>
            <p:cNvSpPr/>
            <p:nvPr/>
          </p:nvSpPr>
          <p:spPr>
            <a:xfrm>
              <a:off x="4705907" y="4371555"/>
              <a:ext cx="1407068" cy="795756"/>
            </a:xfrm>
            <a:custGeom>
              <a:avLst/>
              <a:gdLst/>
              <a:ahLst/>
              <a:cxnLst/>
              <a:rect l="l" t="t" r="r" b="b"/>
              <a:pathLst>
                <a:path w="12450" h="7041" extrusionOk="0">
                  <a:moveTo>
                    <a:pt x="5467" y="0"/>
                  </a:moveTo>
                  <a:cubicBezTo>
                    <a:pt x="2147" y="0"/>
                    <a:pt x="0" y="1059"/>
                    <a:pt x="0" y="2862"/>
                  </a:cubicBezTo>
                  <a:cubicBezTo>
                    <a:pt x="0" y="4637"/>
                    <a:pt x="2147" y="7041"/>
                    <a:pt x="6182" y="7041"/>
                  </a:cubicBezTo>
                  <a:cubicBezTo>
                    <a:pt x="9531" y="7041"/>
                    <a:pt x="12450" y="5123"/>
                    <a:pt x="12450" y="3349"/>
                  </a:cubicBezTo>
                  <a:cubicBezTo>
                    <a:pt x="12450" y="1546"/>
                    <a:pt x="8787" y="0"/>
                    <a:pt x="5467" y="0"/>
                  </a:cubicBezTo>
                  <a:close/>
                </a:path>
              </a:pathLst>
            </a:custGeom>
            <a:solidFill>
              <a:srgbClr val="F8D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06"/>
            <p:cNvSpPr/>
            <p:nvPr/>
          </p:nvSpPr>
          <p:spPr>
            <a:xfrm>
              <a:off x="5084293" y="4500848"/>
              <a:ext cx="753827" cy="391945"/>
            </a:xfrm>
            <a:custGeom>
              <a:avLst/>
              <a:gdLst/>
              <a:ahLst/>
              <a:cxnLst/>
              <a:rect l="l" t="t" r="r" b="b"/>
              <a:pathLst>
                <a:path w="6670" h="3468" extrusionOk="0">
                  <a:moveTo>
                    <a:pt x="3235" y="1"/>
                  </a:moveTo>
                  <a:cubicBezTo>
                    <a:pt x="1346" y="1"/>
                    <a:pt x="1" y="173"/>
                    <a:pt x="1" y="1060"/>
                  </a:cubicBezTo>
                  <a:cubicBezTo>
                    <a:pt x="1" y="1924"/>
                    <a:pt x="1277" y="3467"/>
                    <a:pt x="3486" y="3467"/>
                  </a:cubicBezTo>
                  <a:cubicBezTo>
                    <a:pt x="3545" y="3467"/>
                    <a:pt x="3604" y="3466"/>
                    <a:pt x="3664" y="3464"/>
                  </a:cubicBezTo>
                  <a:cubicBezTo>
                    <a:pt x="6383" y="3349"/>
                    <a:pt x="6669" y="1833"/>
                    <a:pt x="6669" y="974"/>
                  </a:cubicBezTo>
                  <a:cubicBezTo>
                    <a:pt x="6669" y="87"/>
                    <a:pt x="5152" y="1"/>
                    <a:pt x="3235" y="1"/>
                  </a:cubicBezTo>
                  <a:close/>
                </a:path>
              </a:pathLst>
            </a:custGeom>
            <a:solidFill>
              <a:srgbClr val="AFDC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06"/>
            <p:cNvSpPr/>
            <p:nvPr/>
          </p:nvSpPr>
          <p:spPr>
            <a:xfrm>
              <a:off x="5061689" y="4432924"/>
              <a:ext cx="760269" cy="284804"/>
            </a:xfrm>
            <a:custGeom>
              <a:avLst/>
              <a:gdLst/>
              <a:ahLst/>
              <a:cxnLst/>
              <a:rect l="l" t="t" r="r" b="b"/>
              <a:pathLst>
                <a:path w="6727" h="2520" extrusionOk="0">
                  <a:moveTo>
                    <a:pt x="2948" y="1"/>
                  </a:moveTo>
                  <a:cubicBezTo>
                    <a:pt x="1174" y="1"/>
                    <a:pt x="1" y="373"/>
                    <a:pt x="1" y="1031"/>
                  </a:cubicBezTo>
                  <a:cubicBezTo>
                    <a:pt x="1" y="1661"/>
                    <a:pt x="1145" y="2519"/>
                    <a:pt x="3349" y="2519"/>
                  </a:cubicBezTo>
                  <a:cubicBezTo>
                    <a:pt x="5123" y="2519"/>
                    <a:pt x="6726" y="1833"/>
                    <a:pt x="6726" y="1203"/>
                  </a:cubicBezTo>
                  <a:cubicBezTo>
                    <a:pt x="6726" y="545"/>
                    <a:pt x="4751" y="1"/>
                    <a:pt x="2948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06"/>
            <p:cNvSpPr/>
            <p:nvPr/>
          </p:nvSpPr>
          <p:spPr>
            <a:xfrm>
              <a:off x="5084293" y="4552610"/>
              <a:ext cx="708507" cy="165458"/>
            </a:xfrm>
            <a:custGeom>
              <a:avLst/>
              <a:gdLst/>
              <a:ahLst/>
              <a:cxnLst/>
              <a:rect l="l" t="t" r="r" b="b"/>
              <a:pathLst>
                <a:path w="6269" h="1464" extrusionOk="0">
                  <a:moveTo>
                    <a:pt x="2806" y="1"/>
                  </a:moveTo>
                  <a:cubicBezTo>
                    <a:pt x="1003" y="1"/>
                    <a:pt x="1" y="573"/>
                    <a:pt x="459" y="831"/>
                  </a:cubicBezTo>
                  <a:cubicBezTo>
                    <a:pt x="1210" y="1260"/>
                    <a:pt x="2088" y="1463"/>
                    <a:pt x="2973" y="1463"/>
                  </a:cubicBezTo>
                  <a:cubicBezTo>
                    <a:pt x="3031" y="1463"/>
                    <a:pt x="3090" y="1462"/>
                    <a:pt x="3149" y="1460"/>
                  </a:cubicBezTo>
                  <a:cubicBezTo>
                    <a:pt x="3202" y="1462"/>
                    <a:pt x="3255" y="1463"/>
                    <a:pt x="3308" y="1463"/>
                  </a:cubicBezTo>
                  <a:cubicBezTo>
                    <a:pt x="4199" y="1463"/>
                    <a:pt x="5086" y="1238"/>
                    <a:pt x="5896" y="859"/>
                  </a:cubicBezTo>
                  <a:cubicBezTo>
                    <a:pt x="6269" y="630"/>
                    <a:pt x="4609" y="1"/>
                    <a:pt x="2806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06"/>
            <p:cNvSpPr/>
            <p:nvPr/>
          </p:nvSpPr>
          <p:spPr>
            <a:xfrm>
              <a:off x="5368986" y="4361835"/>
              <a:ext cx="152122" cy="278249"/>
            </a:xfrm>
            <a:custGeom>
              <a:avLst/>
              <a:gdLst/>
              <a:ahLst/>
              <a:cxnLst/>
              <a:rect l="l" t="t" r="r" b="b"/>
              <a:pathLst>
                <a:path w="1346" h="2462" extrusionOk="0">
                  <a:moveTo>
                    <a:pt x="716" y="0"/>
                  </a:moveTo>
                  <a:cubicBezTo>
                    <a:pt x="344" y="0"/>
                    <a:pt x="0" y="1431"/>
                    <a:pt x="0" y="2004"/>
                  </a:cubicBezTo>
                  <a:cubicBezTo>
                    <a:pt x="0" y="2261"/>
                    <a:pt x="287" y="2462"/>
                    <a:pt x="659" y="2462"/>
                  </a:cubicBezTo>
                  <a:cubicBezTo>
                    <a:pt x="1031" y="2462"/>
                    <a:pt x="1346" y="2261"/>
                    <a:pt x="1346" y="2004"/>
                  </a:cubicBezTo>
                  <a:cubicBezTo>
                    <a:pt x="1346" y="1202"/>
                    <a:pt x="1088" y="0"/>
                    <a:pt x="716" y="0"/>
                  </a:cubicBezTo>
                  <a:close/>
                </a:path>
              </a:pathLst>
            </a:custGeom>
            <a:solidFill>
              <a:srgbClr val="FFD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06"/>
            <p:cNvSpPr/>
            <p:nvPr/>
          </p:nvSpPr>
          <p:spPr>
            <a:xfrm>
              <a:off x="5414307" y="4513845"/>
              <a:ext cx="58317" cy="110079"/>
            </a:xfrm>
            <a:custGeom>
              <a:avLst/>
              <a:gdLst/>
              <a:ahLst/>
              <a:cxnLst/>
              <a:rect l="l" t="t" r="r" b="b"/>
              <a:pathLst>
                <a:path w="516" h="974" extrusionOk="0">
                  <a:moveTo>
                    <a:pt x="286" y="0"/>
                  </a:moveTo>
                  <a:cubicBezTo>
                    <a:pt x="115" y="0"/>
                    <a:pt x="0" y="544"/>
                    <a:pt x="0" y="773"/>
                  </a:cubicBezTo>
                  <a:cubicBezTo>
                    <a:pt x="0" y="888"/>
                    <a:pt x="115" y="973"/>
                    <a:pt x="258" y="973"/>
                  </a:cubicBezTo>
                  <a:cubicBezTo>
                    <a:pt x="401" y="973"/>
                    <a:pt x="515" y="888"/>
                    <a:pt x="515" y="773"/>
                  </a:cubicBezTo>
                  <a:cubicBezTo>
                    <a:pt x="515" y="458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F29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06"/>
            <p:cNvSpPr/>
            <p:nvPr/>
          </p:nvSpPr>
          <p:spPr>
            <a:xfrm>
              <a:off x="5045528" y="3873369"/>
              <a:ext cx="805476" cy="799034"/>
            </a:xfrm>
            <a:custGeom>
              <a:avLst/>
              <a:gdLst/>
              <a:ahLst/>
              <a:cxnLst/>
              <a:rect l="l" t="t" r="r" b="b"/>
              <a:pathLst>
                <a:path w="7127" h="7070" extrusionOk="0">
                  <a:moveTo>
                    <a:pt x="3234" y="1"/>
                  </a:moveTo>
                  <a:cubicBezTo>
                    <a:pt x="1260" y="1"/>
                    <a:pt x="29" y="1546"/>
                    <a:pt x="29" y="3492"/>
                  </a:cubicBezTo>
                  <a:cubicBezTo>
                    <a:pt x="0" y="5438"/>
                    <a:pt x="1575" y="7041"/>
                    <a:pt x="3549" y="7070"/>
                  </a:cubicBezTo>
                  <a:cubicBezTo>
                    <a:pt x="5495" y="7070"/>
                    <a:pt x="7098" y="5496"/>
                    <a:pt x="7098" y="3521"/>
                  </a:cubicBezTo>
                  <a:cubicBezTo>
                    <a:pt x="7127" y="1575"/>
                    <a:pt x="5209" y="1"/>
                    <a:pt x="3234" y="1"/>
                  </a:cubicBezTo>
                  <a:close/>
                </a:path>
              </a:pathLst>
            </a:custGeom>
            <a:solidFill>
              <a:srgbClr val="FFB1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" name="Google Shape;1110;p106"/>
          <p:cNvGrpSpPr/>
          <p:nvPr/>
        </p:nvGrpSpPr>
        <p:grpSpPr>
          <a:xfrm>
            <a:off x="5555364" y="1187252"/>
            <a:ext cx="2538610" cy="1503641"/>
            <a:chOff x="4322570" y="1685875"/>
            <a:chExt cx="4927426" cy="2918557"/>
          </a:xfrm>
        </p:grpSpPr>
        <p:sp>
          <p:nvSpPr>
            <p:cNvPr id="1111" name="Google Shape;1111;p106"/>
            <p:cNvSpPr/>
            <p:nvPr/>
          </p:nvSpPr>
          <p:spPr>
            <a:xfrm>
              <a:off x="4723750" y="1685875"/>
              <a:ext cx="4526246" cy="2918557"/>
            </a:xfrm>
            <a:custGeom>
              <a:avLst/>
              <a:gdLst/>
              <a:ahLst/>
              <a:cxnLst/>
              <a:rect l="l" t="t" r="r" b="b"/>
              <a:pathLst>
                <a:path w="42850" h="27630" extrusionOk="0">
                  <a:moveTo>
                    <a:pt x="914" y="0"/>
                  </a:moveTo>
                  <a:cubicBezTo>
                    <a:pt x="406" y="0"/>
                    <a:pt x="0" y="406"/>
                    <a:pt x="0" y="899"/>
                  </a:cubicBezTo>
                  <a:lnTo>
                    <a:pt x="0" y="26716"/>
                  </a:lnTo>
                  <a:cubicBezTo>
                    <a:pt x="0" y="27223"/>
                    <a:pt x="406" y="27629"/>
                    <a:pt x="914" y="27629"/>
                  </a:cubicBezTo>
                  <a:lnTo>
                    <a:pt x="41951" y="27629"/>
                  </a:lnTo>
                  <a:cubicBezTo>
                    <a:pt x="42444" y="27629"/>
                    <a:pt x="42849" y="27223"/>
                    <a:pt x="42849" y="26716"/>
                  </a:cubicBezTo>
                  <a:lnTo>
                    <a:pt x="42849" y="899"/>
                  </a:lnTo>
                  <a:cubicBezTo>
                    <a:pt x="42849" y="406"/>
                    <a:pt x="42444" y="0"/>
                    <a:pt x="4195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90D1C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06"/>
            <p:cNvSpPr/>
            <p:nvPr/>
          </p:nvSpPr>
          <p:spPr>
            <a:xfrm>
              <a:off x="4953391" y="1966113"/>
              <a:ext cx="4086825" cy="194570"/>
            </a:xfrm>
            <a:custGeom>
              <a:avLst/>
              <a:gdLst/>
              <a:ahLst/>
              <a:cxnLst/>
              <a:rect l="l" t="t" r="r" b="b"/>
              <a:pathLst>
                <a:path w="38690" h="1842" extrusionOk="0">
                  <a:moveTo>
                    <a:pt x="363" y="0"/>
                  </a:moveTo>
                  <a:cubicBezTo>
                    <a:pt x="160" y="0"/>
                    <a:pt x="1" y="174"/>
                    <a:pt x="1" y="362"/>
                  </a:cubicBezTo>
                  <a:lnTo>
                    <a:pt x="1" y="1479"/>
                  </a:lnTo>
                  <a:cubicBezTo>
                    <a:pt x="1" y="1667"/>
                    <a:pt x="160" y="1841"/>
                    <a:pt x="363" y="1841"/>
                  </a:cubicBezTo>
                  <a:lnTo>
                    <a:pt x="38327" y="1841"/>
                  </a:lnTo>
                  <a:cubicBezTo>
                    <a:pt x="38530" y="1841"/>
                    <a:pt x="38690" y="1667"/>
                    <a:pt x="38690" y="1479"/>
                  </a:cubicBezTo>
                  <a:lnTo>
                    <a:pt x="38690" y="362"/>
                  </a:lnTo>
                  <a:cubicBezTo>
                    <a:pt x="38690" y="174"/>
                    <a:pt x="38530" y="0"/>
                    <a:pt x="38327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06"/>
            <p:cNvSpPr/>
            <p:nvPr/>
          </p:nvSpPr>
          <p:spPr>
            <a:xfrm>
              <a:off x="5063669" y="2034984"/>
              <a:ext cx="1574098" cy="56723"/>
            </a:xfrm>
            <a:custGeom>
              <a:avLst/>
              <a:gdLst/>
              <a:ahLst/>
              <a:cxnLst/>
              <a:rect l="l" t="t" r="r" b="b"/>
              <a:pathLst>
                <a:path w="14902" h="537" extrusionOk="0">
                  <a:moveTo>
                    <a:pt x="363" y="0"/>
                  </a:moveTo>
                  <a:cubicBezTo>
                    <a:pt x="0" y="0"/>
                    <a:pt x="0" y="537"/>
                    <a:pt x="363" y="537"/>
                  </a:cubicBezTo>
                  <a:lnTo>
                    <a:pt x="14539" y="537"/>
                  </a:lnTo>
                  <a:cubicBezTo>
                    <a:pt x="14902" y="537"/>
                    <a:pt x="14902" y="0"/>
                    <a:pt x="145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06"/>
            <p:cNvSpPr/>
            <p:nvPr/>
          </p:nvSpPr>
          <p:spPr>
            <a:xfrm>
              <a:off x="6778583" y="2034984"/>
              <a:ext cx="689130" cy="56723"/>
            </a:xfrm>
            <a:custGeom>
              <a:avLst/>
              <a:gdLst/>
              <a:ahLst/>
              <a:cxnLst/>
              <a:rect l="l" t="t" r="r" b="b"/>
              <a:pathLst>
                <a:path w="6524" h="537" extrusionOk="0">
                  <a:moveTo>
                    <a:pt x="363" y="0"/>
                  </a:moveTo>
                  <a:cubicBezTo>
                    <a:pt x="0" y="0"/>
                    <a:pt x="0" y="537"/>
                    <a:pt x="363" y="537"/>
                  </a:cubicBezTo>
                  <a:lnTo>
                    <a:pt x="6161" y="537"/>
                  </a:lnTo>
                  <a:cubicBezTo>
                    <a:pt x="6523" y="537"/>
                    <a:pt x="6523" y="0"/>
                    <a:pt x="6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06"/>
            <p:cNvSpPr/>
            <p:nvPr/>
          </p:nvSpPr>
          <p:spPr>
            <a:xfrm>
              <a:off x="4953391" y="1791506"/>
              <a:ext cx="70561" cy="70561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"/>
                  </a:moveTo>
                  <a:cubicBezTo>
                    <a:pt x="146" y="1"/>
                    <a:pt x="1" y="146"/>
                    <a:pt x="1" y="334"/>
                  </a:cubicBezTo>
                  <a:cubicBezTo>
                    <a:pt x="1" y="522"/>
                    <a:pt x="146" y="667"/>
                    <a:pt x="334" y="667"/>
                  </a:cubicBezTo>
                  <a:cubicBezTo>
                    <a:pt x="522" y="667"/>
                    <a:pt x="667" y="522"/>
                    <a:pt x="667" y="334"/>
                  </a:cubicBezTo>
                  <a:cubicBezTo>
                    <a:pt x="667" y="146"/>
                    <a:pt x="522" y="1"/>
                    <a:pt x="334" y="1"/>
                  </a:cubicBezTo>
                  <a:close/>
                </a:path>
              </a:pathLst>
            </a:custGeom>
            <a:solidFill>
              <a:srgbClr val="FFB1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06"/>
            <p:cNvSpPr/>
            <p:nvPr/>
          </p:nvSpPr>
          <p:spPr>
            <a:xfrm>
              <a:off x="5094302" y="1791506"/>
              <a:ext cx="72040" cy="70561"/>
            </a:xfrm>
            <a:custGeom>
              <a:avLst/>
              <a:gdLst/>
              <a:ahLst/>
              <a:cxnLst/>
              <a:rect l="l" t="t" r="r" b="b"/>
              <a:pathLst>
                <a:path w="682" h="668" extrusionOk="0">
                  <a:moveTo>
                    <a:pt x="334" y="1"/>
                  </a:moveTo>
                  <a:cubicBezTo>
                    <a:pt x="160" y="1"/>
                    <a:pt x="0" y="146"/>
                    <a:pt x="0" y="334"/>
                  </a:cubicBezTo>
                  <a:cubicBezTo>
                    <a:pt x="0" y="522"/>
                    <a:pt x="160" y="667"/>
                    <a:pt x="334" y="667"/>
                  </a:cubicBezTo>
                  <a:cubicBezTo>
                    <a:pt x="522" y="667"/>
                    <a:pt x="682" y="522"/>
                    <a:pt x="682" y="334"/>
                  </a:cubicBezTo>
                  <a:cubicBezTo>
                    <a:pt x="682" y="146"/>
                    <a:pt x="522" y="1"/>
                    <a:pt x="334" y="1"/>
                  </a:cubicBezTo>
                  <a:close/>
                </a:path>
              </a:pathLst>
            </a:custGeom>
            <a:solidFill>
              <a:srgbClr val="FFB1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06"/>
            <p:cNvSpPr/>
            <p:nvPr/>
          </p:nvSpPr>
          <p:spPr>
            <a:xfrm>
              <a:off x="5235108" y="1791506"/>
              <a:ext cx="70561" cy="70561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"/>
                  </a:moveTo>
                  <a:cubicBezTo>
                    <a:pt x="160" y="1"/>
                    <a:pt x="1" y="146"/>
                    <a:pt x="1" y="334"/>
                  </a:cubicBezTo>
                  <a:cubicBezTo>
                    <a:pt x="1" y="522"/>
                    <a:pt x="160" y="667"/>
                    <a:pt x="334" y="667"/>
                  </a:cubicBezTo>
                  <a:cubicBezTo>
                    <a:pt x="523" y="667"/>
                    <a:pt x="668" y="522"/>
                    <a:pt x="668" y="334"/>
                  </a:cubicBezTo>
                  <a:cubicBezTo>
                    <a:pt x="668" y="146"/>
                    <a:pt x="523" y="1"/>
                    <a:pt x="334" y="1"/>
                  </a:cubicBezTo>
                  <a:close/>
                </a:path>
              </a:pathLst>
            </a:custGeom>
            <a:solidFill>
              <a:srgbClr val="FFB1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06"/>
            <p:cNvSpPr/>
            <p:nvPr/>
          </p:nvSpPr>
          <p:spPr>
            <a:xfrm>
              <a:off x="4322570" y="3303750"/>
              <a:ext cx="1895636" cy="1052075"/>
            </a:xfrm>
            <a:custGeom>
              <a:avLst/>
              <a:gdLst/>
              <a:ahLst/>
              <a:cxnLst/>
              <a:rect l="l" t="t" r="r" b="b"/>
              <a:pathLst>
                <a:path w="17946" h="9960" extrusionOk="0">
                  <a:moveTo>
                    <a:pt x="0" y="1"/>
                  </a:moveTo>
                  <a:lnTo>
                    <a:pt x="0" y="9423"/>
                  </a:lnTo>
                  <a:cubicBezTo>
                    <a:pt x="0" y="9713"/>
                    <a:pt x="246" y="9959"/>
                    <a:pt x="551" y="9959"/>
                  </a:cubicBezTo>
                  <a:lnTo>
                    <a:pt x="17395" y="9959"/>
                  </a:lnTo>
                  <a:cubicBezTo>
                    <a:pt x="17699" y="9959"/>
                    <a:pt x="17946" y="9713"/>
                    <a:pt x="17946" y="9423"/>
                  </a:cubicBezTo>
                  <a:lnTo>
                    <a:pt x="17946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7EAC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06"/>
            <p:cNvSpPr/>
            <p:nvPr/>
          </p:nvSpPr>
          <p:spPr>
            <a:xfrm>
              <a:off x="4322570" y="3179740"/>
              <a:ext cx="1895636" cy="124115"/>
            </a:xfrm>
            <a:custGeom>
              <a:avLst/>
              <a:gdLst/>
              <a:ahLst/>
              <a:cxnLst/>
              <a:rect l="l" t="t" r="r" b="b"/>
              <a:pathLst>
                <a:path w="17946" h="1175" extrusionOk="0">
                  <a:moveTo>
                    <a:pt x="551" y="0"/>
                  </a:moveTo>
                  <a:cubicBezTo>
                    <a:pt x="246" y="0"/>
                    <a:pt x="0" y="247"/>
                    <a:pt x="0" y="551"/>
                  </a:cubicBezTo>
                  <a:lnTo>
                    <a:pt x="0" y="1175"/>
                  </a:lnTo>
                  <a:lnTo>
                    <a:pt x="17946" y="1175"/>
                  </a:lnTo>
                  <a:lnTo>
                    <a:pt x="17946" y="551"/>
                  </a:lnTo>
                  <a:cubicBezTo>
                    <a:pt x="17946" y="247"/>
                    <a:pt x="17699" y="0"/>
                    <a:pt x="17395" y="0"/>
                  </a:cubicBezTo>
                  <a:close/>
                </a:path>
              </a:pathLst>
            </a:custGeom>
            <a:solidFill>
              <a:srgbClr val="7EACEC"/>
            </a:solidFill>
            <a:ln w="9525" cap="flat" cmpd="sng">
              <a:solidFill>
                <a:srgbClr val="7EAC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106"/>
          <p:cNvGrpSpPr/>
          <p:nvPr/>
        </p:nvGrpSpPr>
        <p:grpSpPr>
          <a:xfrm>
            <a:off x="6847645" y="1566392"/>
            <a:ext cx="1068818" cy="1032987"/>
            <a:chOff x="8429700" y="549598"/>
            <a:chExt cx="3880967" cy="3750859"/>
          </a:xfrm>
        </p:grpSpPr>
        <p:sp>
          <p:nvSpPr>
            <p:cNvPr id="1121" name="Google Shape;1121;p106"/>
            <p:cNvSpPr/>
            <p:nvPr/>
          </p:nvSpPr>
          <p:spPr>
            <a:xfrm>
              <a:off x="9869980" y="549598"/>
              <a:ext cx="2400468" cy="2760204"/>
            </a:xfrm>
            <a:custGeom>
              <a:avLst/>
              <a:gdLst/>
              <a:ahLst/>
              <a:cxnLst/>
              <a:rect l="l" t="t" r="r" b="b"/>
              <a:pathLst>
                <a:path w="27292" h="31382" extrusionOk="0">
                  <a:moveTo>
                    <a:pt x="13035" y="55"/>
                  </a:moveTo>
                  <a:cubicBezTo>
                    <a:pt x="13728" y="1"/>
                    <a:pt x="14531" y="274"/>
                    <a:pt x="15134" y="548"/>
                  </a:cubicBezTo>
                  <a:cubicBezTo>
                    <a:pt x="16923" y="1333"/>
                    <a:pt x="18621" y="2264"/>
                    <a:pt x="20245" y="3195"/>
                  </a:cubicBezTo>
                  <a:cubicBezTo>
                    <a:pt x="20775" y="3487"/>
                    <a:pt x="21322" y="3834"/>
                    <a:pt x="21906" y="4126"/>
                  </a:cubicBezTo>
                  <a:cubicBezTo>
                    <a:pt x="23057" y="4710"/>
                    <a:pt x="24152" y="5167"/>
                    <a:pt x="25302" y="5897"/>
                  </a:cubicBezTo>
                  <a:cubicBezTo>
                    <a:pt x="25923" y="6280"/>
                    <a:pt x="26598" y="6755"/>
                    <a:pt x="26835" y="7376"/>
                  </a:cubicBezTo>
                  <a:cubicBezTo>
                    <a:pt x="27292" y="8544"/>
                    <a:pt x="26744" y="9986"/>
                    <a:pt x="26324" y="10826"/>
                  </a:cubicBezTo>
                  <a:cubicBezTo>
                    <a:pt x="25831" y="11830"/>
                    <a:pt x="25302" y="12761"/>
                    <a:pt x="24846" y="13674"/>
                  </a:cubicBezTo>
                  <a:cubicBezTo>
                    <a:pt x="23842" y="15609"/>
                    <a:pt x="22892" y="17361"/>
                    <a:pt x="21852" y="19351"/>
                  </a:cubicBezTo>
                  <a:cubicBezTo>
                    <a:pt x="20793" y="21323"/>
                    <a:pt x="19862" y="23203"/>
                    <a:pt x="18931" y="25101"/>
                  </a:cubicBezTo>
                  <a:cubicBezTo>
                    <a:pt x="18255" y="26507"/>
                    <a:pt x="17434" y="27967"/>
                    <a:pt x="16686" y="29373"/>
                  </a:cubicBezTo>
                  <a:cubicBezTo>
                    <a:pt x="16266" y="30158"/>
                    <a:pt x="15937" y="30943"/>
                    <a:pt x="15097" y="31253"/>
                  </a:cubicBezTo>
                  <a:cubicBezTo>
                    <a:pt x="14824" y="31345"/>
                    <a:pt x="14550" y="31381"/>
                    <a:pt x="14276" y="31345"/>
                  </a:cubicBezTo>
                  <a:cubicBezTo>
                    <a:pt x="13600" y="31272"/>
                    <a:pt x="12943" y="30888"/>
                    <a:pt x="12341" y="30596"/>
                  </a:cubicBezTo>
                  <a:cubicBezTo>
                    <a:pt x="11720" y="30304"/>
                    <a:pt x="11118" y="29975"/>
                    <a:pt x="10570" y="29665"/>
                  </a:cubicBezTo>
                  <a:cubicBezTo>
                    <a:pt x="8343" y="28424"/>
                    <a:pt x="5714" y="27237"/>
                    <a:pt x="3487" y="25923"/>
                  </a:cubicBezTo>
                  <a:cubicBezTo>
                    <a:pt x="2428" y="25284"/>
                    <a:pt x="1150" y="24517"/>
                    <a:pt x="603" y="23422"/>
                  </a:cubicBezTo>
                  <a:cubicBezTo>
                    <a:pt x="0" y="22162"/>
                    <a:pt x="804" y="20392"/>
                    <a:pt x="1315" y="19369"/>
                  </a:cubicBezTo>
                  <a:cubicBezTo>
                    <a:pt x="1808" y="18365"/>
                    <a:pt x="2301" y="17507"/>
                    <a:pt x="2793" y="16668"/>
                  </a:cubicBezTo>
                  <a:cubicBezTo>
                    <a:pt x="3323" y="15755"/>
                    <a:pt x="3852" y="14842"/>
                    <a:pt x="4327" y="14002"/>
                  </a:cubicBezTo>
                  <a:cubicBezTo>
                    <a:pt x="5386" y="12213"/>
                    <a:pt x="6353" y="10388"/>
                    <a:pt x="7229" y="8508"/>
                  </a:cubicBezTo>
                  <a:cubicBezTo>
                    <a:pt x="7649" y="7576"/>
                    <a:pt x="8142" y="6554"/>
                    <a:pt x="8599" y="5678"/>
                  </a:cubicBezTo>
                  <a:cubicBezTo>
                    <a:pt x="9292" y="4382"/>
                    <a:pt x="10077" y="2940"/>
                    <a:pt x="10899" y="1680"/>
                  </a:cubicBezTo>
                  <a:cubicBezTo>
                    <a:pt x="11154" y="1242"/>
                    <a:pt x="11465" y="859"/>
                    <a:pt x="11830" y="512"/>
                  </a:cubicBezTo>
                  <a:cubicBezTo>
                    <a:pt x="12177" y="238"/>
                    <a:pt x="12596" y="74"/>
                    <a:pt x="13035" y="55"/>
                  </a:cubicBezTo>
                  <a:close/>
                </a:path>
              </a:pathLst>
            </a:custGeom>
            <a:solidFill>
              <a:srgbClr val="7EA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06"/>
            <p:cNvSpPr/>
            <p:nvPr/>
          </p:nvSpPr>
          <p:spPr>
            <a:xfrm>
              <a:off x="10772320" y="2600026"/>
              <a:ext cx="493076" cy="574874"/>
            </a:xfrm>
            <a:custGeom>
              <a:avLst/>
              <a:gdLst/>
              <a:ahLst/>
              <a:cxnLst/>
              <a:rect l="l" t="t" r="r" b="b"/>
              <a:pathLst>
                <a:path w="5606" h="6536" extrusionOk="0">
                  <a:moveTo>
                    <a:pt x="3250" y="183"/>
                  </a:moveTo>
                  <a:cubicBezTo>
                    <a:pt x="3195" y="420"/>
                    <a:pt x="2922" y="384"/>
                    <a:pt x="2794" y="420"/>
                  </a:cubicBezTo>
                  <a:cubicBezTo>
                    <a:pt x="1753" y="712"/>
                    <a:pt x="767" y="1388"/>
                    <a:pt x="749" y="2757"/>
                  </a:cubicBezTo>
                  <a:cubicBezTo>
                    <a:pt x="713" y="4181"/>
                    <a:pt x="1954" y="5313"/>
                    <a:pt x="3378" y="5112"/>
                  </a:cubicBezTo>
                  <a:cubicBezTo>
                    <a:pt x="3944" y="5057"/>
                    <a:pt x="4455" y="4783"/>
                    <a:pt x="4820" y="4363"/>
                  </a:cubicBezTo>
                  <a:cubicBezTo>
                    <a:pt x="4948" y="4236"/>
                    <a:pt x="5057" y="3943"/>
                    <a:pt x="5349" y="4071"/>
                  </a:cubicBezTo>
                  <a:cubicBezTo>
                    <a:pt x="5605" y="4546"/>
                    <a:pt x="5057" y="4929"/>
                    <a:pt x="4729" y="5148"/>
                  </a:cubicBezTo>
                  <a:cubicBezTo>
                    <a:pt x="2703" y="6536"/>
                    <a:pt x="1" y="4929"/>
                    <a:pt x="256" y="2483"/>
                  </a:cubicBezTo>
                  <a:cubicBezTo>
                    <a:pt x="366" y="1315"/>
                    <a:pt x="1333" y="183"/>
                    <a:pt x="2520" y="55"/>
                  </a:cubicBezTo>
                  <a:cubicBezTo>
                    <a:pt x="2776" y="0"/>
                    <a:pt x="3031" y="37"/>
                    <a:pt x="3250" y="183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06"/>
            <p:cNvSpPr/>
            <p:nvPr/>
          </p:nvSpPr>
          <p:spPr>
            <a:xfrm>
              <a:off x="10867049" y="2696338"/>
              <a:ext cx="346895" cy="334053"/>
            </a:xfrm>
            <a:custGeom>
              <a:avLst/>
              <a:gdLst/>
              <a:ahLst/>
              <a:cxnLst/>
              <a:rect l="l" t="t" r="r" b="b"/>
              <a:pathLst>
                <a:path w="3944" h="3798" extrusionOk="0">
                  <a:moveTo>
                    <a:pt x="1863" y="37"/>
                  </a:moveTo>
                  <a:cubicBezTo>
                    <a:pt x="2246" y="1"/>
                    <a:pt x="2611" y="55"/>
                    <a:pt x="2958" y="220"/>
                  </a:cubicBezTo>
                  <a:cubicBezTo>
                    <a:pt x="3615" y="603"/>
                    <a:pt x="3944" y="1370"/>
                    <a:pt x="3780" y="2118"/>
                  </a:cubicBezTo>
                  <a:cubicBezTo>
                    <a:pt x="3597" y="2848"/>
                    <a:pt x="2356" y="3798"/>
                    <a:pt x="1279" y="3268"/>
                  </a:cubicBezTo>
                  <a:cubicBezTo>
                    <a:pt x="877" y="3031"/>
                    <a:pt x="585" y="2666"/>
                    <a:pt x="439" y="2246"/>
                  </a:cubicBezTo>
                  <a:cubicBezTo>
                    <a:pt x="1" y="1206"/>
                    <a:pt x="731" y="55"/>
                    <a:pt x="186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06"/>
            <p:cNvSpPr/>
            <p:nvPr/>
          </p:nvSpPr>
          <p:spPr>
            <a:xfrm>
              <a:off x="11008394" y="2720438"/>
              <a:ext cx="97982" cy="239326"/>
            </a:xfrm>
            <a:custGeom>
              <a:avLst/>
              <a:gdLst/>
              <a:ahLst/>
              <a:cxnLst/>
              <a:rect l="l" t="t" r="r" b="b"/>
              <a:pathLst>
                <a:path w="1114" h="2721" extrusionOk="0">
                  <a:moveTo>
                    <a:pt x="292" y="1"/>
                  </a:moveTo>
                  <a:cubicBezTo>
                    <a:pt x="639" y="475"/>
                    <a:pt x="840" y="1242"/>
                    <a:pt x="950" y="1972"/>
                  </a:cubicBezTo>
                  <a:cubicBezTo>
                    <a:pt x="986" y="2191"/>
                    <a:pt x="1114" y="2483"/>
                    <a:pt x="931" y="2666"/>
                  </a:cubicBezTo>
                  <a:cubicBezTo>
                    <a:pt x="639" y="2721"/>
                    <a:pt x="584" y="2410"/>
                    <a:pt x="493" y="2209"/>
                  </a:cubicBezTo>
                  <a:cubicBezTo>
                    <a:pt x="420" y="1990"/>
                    <a:pt x="347" y="1753"/>
                    <a:pt x="292" y="1552"/>
                  </a:cubicBezTo>
                  <a:cubicBezTo>
                    <a:pt x="183" y="1096"/>
                    <a:pt x="0" y="439"/>
                    <a:pt x="73" y="92"/>
                  </a:cubicBezTo>
                  <a:cubicBezTo>
                    <a:pt x="55" y="55"/>
                    <a:pt x="92" y="19"/>
                    <a:pt x="128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06"/>
            <p:cNvSpPr/>
            <p:nvPr/>
          </p:nvSpPr>
          <p:spPr>
            <a:xfrm>
              <a:off x="11077440" y="2097446"/>
              <a:ext cx="492988" cy="576545"/>
            </a:xfrm>
            <a:custGeom>
              <a:avLst/>
              <a:gdLst/>
              <a:ahLst/>
              <a:cxnLst/>
              <a:rect l="l" t="t" r="r" b="b"/>
              <a:pathLst>
                <a:path w="5605" h="6555" extrusionOk="0">
                  <a:moveTo>
                    <a:pt x="3250" y="201"/>
                  </a:moveTo>
                  <a:cubicBezTo>
                    <a:pt x="3195" y="402"/>
                    <a:pt x="2939" y="384"/>
                    <a:pt x="2793" y="420"/>
                  </a:cubicBezTo>
                  <a:cubicBezTo>
                    <a:pt x="1753" y="712"/>
                    <a:pt x="785" y="1388"/>
                    <a:pt x="749" y="2757"/>
                  </a:cubicBezTo>
                  <a:cubicBezTo>
                    <a:pt x="712" y="4181"/>
                    <a:pt x="1954" y="5313"/>
                    <a:pt x="3377" y="5130"/>
                  </a:cubicBezTo>
                  <a:cubicBezTo>
                    <a:pt x="3943" y="5075"/>
                    <a:pt x="4454" y="4802"/>
                    <a:pt x="4820" y="4363"/>
                  </a:cubicBezTo>
                  <a:cubicBezTo>
                    <a:pt x="4947" y="4236"/>
                    <a:pt x="5057" y="3944"/>
                    <a:pt x="5349" y="4071"/>
                  </a:cubicBezTo>
                  <a:cubicBezTo>
                    <a:pt x="5605" y="4564"/>
                    <a:pt x="5057" y="4929"/>
                    <a:pt x="4728" y="5167"/>
                  </a:cubicBezTo>
                  <a:cubicBezTo>
                    <a:pt x="2702" y="6554"/>
                    <a:pt x="0" y="4929"/>
                    <a:pt x="256" y="2501"/>
                  </a:cubicBezTo>
                  <a:cubicBezTo>
                    <a:pt x="365" y="1333"/>
                    <a:pt x="1315" y="201"/>
                    <a:pt x="2519" y="55"/>
                  </a:cubicBezTo>
                  <a:cubicBezTo>
                    <a:pt x="2775" y="1"/>
                    <a:pt x="3031" y="55"/>
                    <a:pt x="3250" y="20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06"/>
            <p:cNvSpPr/>
            <p:nvPr/>
          </p:nvSpPr>
          <p:spPr>
            <a:xfrm>
              <a:off x="11191431" y="2195429"/>
              <a:ext cx="329216" cy="334053"/>
            </a:xfrm>
            <a:custGeom>
              <a:avLst/>
              <a:gdLst/>
              <a:ahLst/>
              <a:cxnLst/>
              <a:rect l="l" t="t" r="r" b="b"/>
              <a:pathLst>
                <a:path w="3743" h="3798" extrusionOk="0">
                  <a:moveTo>
                    <a:pt x="1662" y="37"/>
                  </a:moveTo>
                  <a:cubicBezTo>
                    <a:pt x="2027" y="0"/>
                    <a:pt x="2410" y="55"/>
                    <a:pt x="2739" y="201"/>
                  </a:cubicBezTo>
                  <a:cubicBezTo>
                    <a:pt x="3396" y="584"/>
                    <a:pt x="3743" y="1351"/>
                    <a:pt x="3578" y="2099"/>
                  </a:cubicBezTo>
                  <a:cubicBezTo>
                    <a:pt x="3378" y="2848"/>
                    <a:pt x="2154" y="3797"/>
                    <a:pt x="1059" y="3268"/>
                  </a:cubicBezTo>
                  <a:cubicBezTo>
                    <a:pt x="676" y="3030"/>
                    <a:pt x="365" y="2665"/>
                    <a:pt x="238" y="2245"/>
                  </a:cubicBezTo>
                  <a:cubicBezTo>
                    <a:pt x="0" y="1387"/>
                    <a:pt x="420" y="475"/>
                    <a:pt x="1223" y="110"/>
                  </a:cubicBezTo>
                  <a:cubicBezTo>
                    <a:pt x="1369" y="55"/>
                    <a:pt x="1516" y="37"/>
                    <a:pt x="1662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06"/>
            <p:cNvSpPr/>
            <p:nvPr/>
          </p:nvSpPr>
          <p:spPr>
            <a:xfrm>
              <a:off x="11313425" y="2217858"/>
              <a:ext cx="99653" cy="240909"/>
            </a:xfrm>
            <a:custGeom>
              <a:avLst/>
              <a:gdLst/>
              <a:ahLst/>
              <a:cxnLst/>
              <a:rect l="l" t="t" r="r" b="b"/>
              <a:pathLst>
                <a:path w="1133" h="2739" extrusionOk="0">
                  <a:moveTo>
                    <a:pt x="311" y="19"/>
                  </a:moveTo>
                  <a:cubicBezTo>
                    <a:pt x="640" y="494"/>
                    <a:pt x="840" y="1260"/>
                    <a:pt x="968" y="1990"/>
                  </a:cubicBezTo>
                  <a:cubicBezTo>
                    <a:pt x="1005" y="2210"/>
                    <a:pt x="1133" y="2483"/>
                    <a:pt x="932" y="2666"/>
                  </a:cubicBezTo>
                  <a:cubicBezTo>
                    <a:pt x="658" y="2739"/>
                    <a:pt x="585" y="2429"/>
                    <a:pt x="512" y="2210"/>
                  </a:cubicBezTo>
                  <a:cubicBezTo>
                    <a:pt x="421" y="2009"/>
                    <a:pt x="366" y="1753"/>
                    <a:pt x="311" y="1552"/>
                  </a:cubicBezTo>
                  <a:cubicBezTo>
                    <a:pt x="183" y="1096"/>
                    <a:pt x="1" y="439"/>
                    <a:pt x="74" y="110"/>
                  </a:cubicBezTo>
                  <a:cubicBezTo>
                    <a:pt x="74" y="55"/>
                    <a:pt x="92" y="19"/>
                    <a:pt x="147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06"/>
            <p:cNvSpPr/>
            <p:nvPr/>
          </p:nvSpPr>
          <p:spPr>
            <a:xfrm>
              <a:off x="11337525" y="1601287"/>
              <a:ext cx="494659" cy="574962"/>
            </a:xfrm>
            <a:custGeom>
              <a:avLst/>
              <a:gdLst/>
              <a:ahLst/>
              <a:cxnLst/>
              <a:rect l="l" t="t" r="r" b="b"/>
              <a:pathLst>
                <a:path w="5624" h="6537" extrusionOk="0">
                  <a:moveTo>
                    <a:pt x="3250" y="183"/>
                  </a:moveTo>
                  <a:cubicBezTo>
                    <a:pt x="3195" y="402"/>
                    <a:pt x="2940" y="384"/>
                    <a:pt x="2794" y="421"/>
                  </a:cubicBezTo>
                  <a:cubicBezTo>
                    <a:pt x="1753" y="713"/>
                    <a:pt x="767" y="1388"/>
                    <a:pt x="749" y="2757"/>
                  </a:cubicBezTo>
                  <a:cubicBezTo>
                    <a:pt x="712" y="4181"/>
                    <a:pt x="1972" y="5313"/>
                    <a:pt x="3396" y="5130"/>
                  </a:cubicBezTo>
                  <a:cubicBezTo>
                    <a:pt x="3944" y="5057"/>
                    <a:pt x="4473" y="4802"/>
                    <a:pt x="4838" y="4364"/>
                  </a:cubicBezTo>
                  <a:cubicBezTo>
                    <a:pt x="4948" y="4236"/>
                    <a:pt x="5057" y="3944"/>
                    <a:pt x="5368" y="4072"/>
                  </a:cubicBezTo>
                  <a:cubicBezTo>
                    <a:pt x="5623" y="4564"/>
                    <a:pt x="5057" y="4930"/>
                    <a:pt x="4729" y="5149"/>
                  </a:cubicBezTo>
                  <a:cubicBezTo>
                    <a:pt x="2721" y="6536"/>
                    <a:pt x="1" y="4930"/>
                    <a:pt x="256" y="2483"/>
                  </a:cubicBezTo>
                  <a:cubicBezTo>
                    <a:pt x="366" y="1333"/>
                    <a:pt x="1333" y="183"/>
                    <a:pt x="2538" y="55"/>
                  </a:cubicBezTo>
                  <a:cubicBezTo>
                    <a:pt x="2775" y="1"/>
                    <a:pt x="3031" y="37"/>
                    <a:pt x="3250" y="183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06"/>
            <p:cNvSpPr/>
            <p:nvPr/>
          </p:nvSpPr>
          <p:spPr>
            <a:xfrm>
              <a:off x="11451516" y="1697686"/>
              <a:ext cx="327632" cy="334053"/>
            </a:xfrm>
            <a:custGeom>
              <a:avLst/>
              <a:gdLst/>
              <a:ahLst/>
              <a:cxnLst/>
              <a:rect l="l" t="t" r="r" b="b"/>
              <a:pathLst>
                <a:path w="3725" h="3798" extrusionOk="0">
                  <a:moveTo>
                    <a:pt x="1662" y="55"/>
                  </a:moveTo>
                  <a:cubicBezTo>
                    <a:pt x="2027" y="0"/>
                    <a:pt x="2392" y="55"/>
                    <a:pt x="2739" y="219"/>
                  </a:cubicBezTo>
                  <a:cubicBezTo>
                    <a:pt x="3396" y="602"/>
                    <a:pt x="3725" y="1369"/>
                    <a:pt x="3560" y="2118"/>
                  </a:cubicBezTo>
                  <a:cubicBezTo>
                    <a:pt x="3378" y="2848"/>
                    <a:pt x="2136" y="3797"/>
                    <a:pt x="1059" y="3268"/>
                  </a:cubicBezTo>
                  <a:cubicBezTo>
                    <a:pt x="658" y="3030"/>
                    <a:pt x="366" y="2665"/>
                    <a:pt x="238" y="2245"/>
                  </a:cubicBezTo>
                  <a:cubicBezTo>
                    <a:pt x="1" y="1387"/>
                    <a:pt x="421" y="493"/>
                    <a:pt x="1224" y="110"/>
                  </a:cubicBezTo>
                  <a:cubicBezTo>
                    <a:pt x="1370" y="73"/>
                    <a:pt x="1516" y="55"/>
                    <a:pt x="1662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06"/>
            <p:cNvSpPr/>
            <p:nvPr/>
          </p:nvSpPr>
          <p:spPr>
            <a:xfrm>
              <a:off x="11573599" y="1721698"/>
              <a:ext cx="99565" cy="239326"/>
            </a:xfrm>
            <a:custGeom>
              <a:avLst/>
              <a:gdLst/>
              <a:ahLst/>
              <a:cxnLst/>
              <a:rect l="l" t="t" r="r" b="b"/>
              <a:pathLst>
                <a:path w="1132" h="2721" extrusionOk="0">
                  <a:moveTo>
                    <a:pt x="310" y="1"/>
                  </a:moveTo>
                  <a:cubicBezTo>
                    <a:pt x="639" y="475"/>
                    <a:pt x="840" y="1242"/>
                    <a:pt x="968" y="1972"/>
                  </a:cubicBezTo>
                  <a:cubicBezTo>
                    <a:pt x="1004" y="2210"/>
                    <a:pt x="1132" y="2484"/>
                    <a:pt x="931" y="2666"/>
                  </a:cubicBezTo>
                  <a:cubicBezTo>
                    <a:pt x="657" y="2721"/>
                    <a:pt x="584" y="2411"/>
                    <a:pt x="493" y="2210"/>
                  </a:cubicBezTo>
                  <a:cubicBezTo>
                    <a:pt x="420" y="1991"/>
                    <a:pt x="365" y="1753"/>
                    <a:pt x="310" y="1553"/>
                  </a:cubicBezTo>
                  <a:cubicBezTo>
                    <a:pt x="183" y="1096"/>
                    <a:pt x="0" y="439"/>
                    <a:pt x="73" y="92"/>
                  </a:cubicBezTo>
                  <a:cubicBezTo>
                    <a:pt x="73" y="56"/>
                    <a:pt x="91" y="19"/>
                    <a:pt x="146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06"/>
            <p:cNvSpPr/>
            <p:nvPr/>
          </p:nvSpPr>
          <p:spPr>
            <a:xfrm>
              <a:off x="11613707" y="1065020"/>
              <a:ext cx="491405" cy="573291"/>
            </a:xfrm>
            <a:custGeom>
              <a:avLst/>
              <a:gdLst/>
              <a:ahLst/>
              <a:cxnLst/>
              <a:rect l="l" t="t" r="r" b="b"/>
              <a:pathLst>
                <a:path w="5587" h="6518" extrusionOk="0">
                  <a:moveTo>
                    <a:pt x="3250" y="183"/>
                  </a:moveTo>
                  <a:cubicBezTo>
                    <a:pt x="3195" y="402"/>
                    <a:pt x="2921" y="366"/>
                    <a:pt x="2793" y="402"/>
                  </a:cubicBezTo>
                  <a:cubicBezTo>
                    <a:pt x="1753" y="712"/>
                    <a:pt x="767" y="1370"/>
                    <a:pt x="731" y="2739"/>
                  </a:cubicBezTo>
                  <a:cubicBezTo>
                    <a:pt x="694" y="4181"/>
                    <a:pt x="1935" y="5313"/>
                    <a:pt x="3359" y="5112"/>
                  </a:cubicBezTo>
                  <a:cubicBezTo>
                    <a:pt x="3925" y="5057"/>
                    <a:pt x="4436" y="4783"/>
                    <a:pt x="4820" y="4363"/>
                  </a:cubicBezTo>
                  <a:cubicBezTo>
                    <a:pt x="4929" y="4217"/>
                    <a:pt x="5039" y="3925"/>
                    <a:pt x="5331" y="4053"/>
                  </a:cubicBezTo>
                  <a:cubicBezTo>
                    <a:pt x="5586" y="4546"/>
                    <a:pt x="5039" y="4929"/>
                    <a:pt x="4710" y="5148"/>
                  </a:cubicBezTo>
                  <a:cubicBezTo>
                    <a:pt x="2702" y="6518"/>
                    <a:pt x="0" y="4911"/>
                    <a:pt x="256" y="2483"/>
                  </a:cubicBezTo>
                  <a:cubicBezTo>
                    <a:pt x="366" y="1315"/>
                    <a:pt x="1315" y="183"/>
                    <a:pt x="2520" y="55"/>
                  </a:cubicBezTo>
                  <a:cubicBezTo>
                    <a:pt x="2775" y="1"/>
                    <a:pt x="3031" y="37"/>
                    <a:pt x="3250" y="183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06"/>
            <p:cNvSpPr/>
            <p:nvPr/>
          </p:nvSpPr>
          <p:spPr>
            <a:xfrm>
              <a:off x="11727698" y="1161331"/>
              <a:ext cx="327632" cy="334053"/>
            </a:xfrm>
            <a:custGeom>
              <a:avLst/>
              <a:gdLst/>
              <a:ahLst/>
              <a:cxnLst/>
              <a:rect l="l" t="t" r="r" b="b"/>
              <a:pathLst>
                <a:path w="3725" h="3798" extrusionOk="0">
                  <a:moveTo>
                    <a:pt x="1643" y="37"/>
                  </a:moveTo>
                  <a:cubicBezTo>
                    <a:pt x="2027" y="1"/>
                    <a:pt x="2392" y="56"/>
                    <a:pt x="2739" y="202"/>
                  </a:cubicBezTo>
                  <a:cubicBezTo>
                    <a:pt x="3396" y="603"/>
                    <a:pt x="3725" y="1370"/>
                    <a:pt x="3560" y="2118"/>
                  </a:cubicBezTo>
                  <a:cubicBezTo>
                    <a:pt x="3359" y="2849"/>
                    <a:pt x="2136" y="3798"/>
                    <a:pt x="1041" y="3250"/>
                  </a:cubicBezTo>
                  <a:cubicBezTo>
                    <a:pt x="658" y="3031"/>
                    <a:pt x="366" y="2666"/>
                    <a:pt x="220" y="2246"/>
                  </a:cubicBezTo>
                  <a:cubicBezTo>
                    <a:pt x="1" y="1388"/>
                    <a:pt x="420" y="475"/>
                    <a:pt x="1205" y="92"/>
                  </a:cubicBezTo>
                  <a:cubicBezTo>
                    <a:pt x="1351" y="56"/>
                    <a:pt x="1497" y="37"/>
                    <a:pt x="164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06"/>
            <p:cNvSpPr/>
            <p:nvPr/>
          </p:nvSpPr>
          <p:spPr>
            <a:xfrm>
              <a:off x="11849693" y="1185431"/>
              <a:ext cx="99653" cy="239326"/>
            </a:xfrm>
            <a:custGeom>
              <a:avLst/>
              <a:gdLst/>
              <a:ahLst/>
              <a:cxnLst/>
              <a:rect l="l" t="t" r="r" b="b"/>
              <a:pathLst>
                <a:path w="1133" h="2721" extrusionOk="0">
                  <a:moveTo>
                    <a:pt x="311" y="1"/>
                  </a:moveTo>
                  <a:cubicBezTo>
                    <a:pt x="640" y="475"/>
                    <a:pt x="841" y="1242"/>
                    <a:pt x="968" y="1972"/>
                  </a:cubicBezTo>
                  <a:cubicBezTo>
                    <a:pt x="1005" y="2210"/>
                    <a:pt x="1133" y="2483"/>
                    <a:pt x="932" y="2666"/>
                  </a:cubicBezTo>
                  <a:cubicBezTo>
                    <a:pt x="658" y="2721"/>
                    <a:pt x="585" y="2410"/>
                    <a:pt x="494" y="2210"/>
                  </a:cubicBezTo>
                  <a:cubicBezTo>
                    <a:pt x="421" y="1990"/>
                    <a:pt x="366" y="1753"/>
                    <a:pt x="293" y="1552"/>
                  </a:cubicBezTo>
                  <a:cubicBezTo>
                    <a:pt x="183" y="1096"/>
                    <a:pt x="1" y="421"/>
                    <a:pt x="74" y="92"/>
                  </a:cubicBezTo>
                  <a:cubicBezTo>
                    <a:pt x="74" y="55"/>
                    <a:pt x="92" y="1"/>
                    <a:pt x="147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06"/>
            <p:cNvSpPr/>
            <p:nvPr/>
          </p:nvSpPr>
          <p:spPr>
            <a:xfrm>
              <a:off x="10051433" y="2217858"/>
              <a:ext cx="492988" cy="574874"/>
            </a:xfrm>
            <a:custGeom>
              <a:avLst/>
              <a:gdLst/>
              <a:ahLst/>
              <a:cxnLst/>
              <a:rect l="l" t="t" r="r" b="b"/>
              <a:pathLst>
                <a:path w="5605" h="6536" extrusionOk="0">
                  <a:moveTo>
                    <a:pt x="3231" y="183"/>
                  </a:moveTo>
                  <a:cubicBezTo>
                    <a:pt x="3177" y="402"/>
                    <a:pt x="2921" y="384"/>
                    <a:pt x="2775" y="421"/>
                  </a:cubicBezTo>
                  <a:cubicBezTo>
                    <a:pt x="1753" y="713"/>
                    <a:pt x="767" y="1388"/>
                    <a:pt x="749" y="2757"/>
                  </a:cubicBezTo>
                  <a:cubicBezTo>
                    <a:pt x="694" y="4181"/>
                    <a:pt x="1954" y="5313"/>
                    <a:pt x="3377" y="5112"/>
                  </a:cubicBezTo>
                  <a:cubicBezTo>
                    <a:pt x="3943" y="5057"/>
                    <a:pt x="4454" y="4783"/>
                    <a:pt x="4820" y="4364"/>
                  </a:cubicBezTo>
                  <a:cubicBezTo>
                    <a:pt x="4947" y="4236"/>
                    <a:pt x="5057" y="3944"/>
                    <a:pt x="5349" y="4072"/>
                  </a:cubicBezTo>
                  <a:cubicBezTo>
                    <a:pt x="5605" y="4546"/>
                    <a:pt x="5057" y="4930"/>
                    <a:pt x="4728" y="5149"/>
                  </a:cubicBezTo>
                  <a:cubicBezTo>
                    <a:pt x="2702" y="6536"/>
                    <a:pt x="0" y="4930"/>
                    <a:pt x="256" y="2483"/>
                  </a:cubicBezTo>
                  <a:cubicBezTo>
                    <a:pt x="365" y="1315"/>
                    <a:pt x="1315" y="183"/>
                    <a:pt x="2519" y="55"/>
                  </a:cubicBezTo>
                  <a:cubicBezTo>
                    <a:pt x="2775" y="1"/>
                    <a:pt x="3031" y="37"/>
                    <a:pt x="3231" y="183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06"/>
            <p:cNvSpPr/>
            <p:nvPr/>
          </p:nvSpPr>
          <p:spPr>
            <a:xfrm>
              <a:off x="10165424" y="2314169"/>
              <a:ext cx="327632" cy="334141"/>
            </a:xfrm>
            <a:custGeom>
              <a:avLst/>
              <a:gdLst/>
              <a:ahLst/>
              <a:cxnLst/>
              <a:rect l="l" t="t" r="r" b="b"/>
              <a:pathLst>
                <a:path w="3725" h="3799" extrusionOk="0">
                  <a:moveTo>
                    <a:pt x="1662" y="37"/>
                  </a:moveTo>
                  <a:cubicBezTo>
                    <a:pt x="2027" y="1"/>
                    <a:pt x="2392" y="56"/>
                    <a:pt x="2739" y="220"/>
                  </a:cubicBezTo>
                  <a:cubicBezTo>
                    <a:pt x="3396" y="603"/>
                    <a:pt x="3724" y="1370"/>
                    <a:pt x="3560" y="2119"/>
                  </a:cubicBezTo>
                  <a:cubicBezTo>
                    <a:pt x="3378" y="2849"/>
                    <a:pt x="2136" y="3798"/>
                    <a:pt x="1059" y="3269"/>
                  </a:cubicBezTo>
                  <a:cubicBezTo>
                    <a:pt x="658" y="3050"/>
                    <a:pt x="365" y="2684"/>
                    <a:pt x="219" y="2246"/>
                  </a:cubicBezTo>
                  <a:cubicBezTo>
                    <a:pt x="0" y="1388"/>
                    <a:pt x="420" y="494"/>
                    <a:pt x="1223" y="111"/>
                  </a:cubicBezTo>
                  <a:cubicBezTo>
                    <a:pt x="1351" y="74"/>
                    <a:pt x="1497" y="56"/>
                    <a:pt x="1662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06"/>
            <p:cNvSpPr/>
            <p:nvPr/>
          </p:nvSpPr>
          <p:spPr>
            <a:xfrm>
              <a:off x="10285836" y="2338269"/>
              <a:ext cx="99653" cy="239326"/>
            </a:xfrm>
            <a:custGeom>
              <a:avLst/>
              <a:gdLst/>
              <a:ahLst/>
              <a:cxnLst/>
              <a:rect l="l" t="t" r="r" b="b"/>
              <a:pathLst>
                <a:path w="1133" h="2721" extrusionOk="0">
                  <a:moveTo>
                    <a:pt x="311" y="1"/>
                  </a:moveTo>
                  <a:cubicBezTo>
                    <a:pt x="658" y="475"/>
                    <a:pt x="858" y="1242"/>
                    <a:pt x="968" y="1972"/>
                  </a:cubicBezTo>
                  <a:cubicBezTo>
                    <a:pt x="1005" y="2191"/>
                    <a:pt x="1132" y="2483"/>
                    <a:pt x="931" y="2666"/>
                  </a:cubicBezTo>
                  <a:cubicBezTo>
                    <a:pt x="658" y="2721"/>
                    <a:pt x="585" y="2410"/>
                    <a:pt x="512" y="2210"/>
                  </a:cubicBezTo>
                  <a:cubicBezTo>
                    <a:pt x="420" y="1991"/>
                    <a:pt x="366" y="1753"/>
                    <a:pt x="311" y="1552"/>
                  </a:cubicBezTo>
                  <a:cubicBezTo>
                    <a:pt x="183" y="1096"/>
                    <a:pt x="0" y="439"/>
                    <a:pt x="92" y="110"/>
                  </a:cubicBezTo>
                  <a:cubicBezTo>
                    <a:pt x="73" y="56"/>
                    <a:pt x="110" y="19"/>
                    <a:pt x="147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06"/>
            <p:cNvSpPr/>
            <p:nvPr/>
          </p:nvSpPr>
          <p:spPr>
            <a:xfrm>
              <a:off x="10356464" y="1715278"/>
              <a:ext cx="492988" cy="574962"/>
            </a:xfrm>
            <a:custGeom>
              <a:avLst/>
              <a:gdLst/>
              <a:ahLst/>
              <a:cxnLst/>
              <a:rect l="l" t="t" r="r" b="b"/>
              <a:pathLst>
                <a:path w="5605" h="6537" extrusionOk="0">
                  <a:moveTo>
                    <a:pt x="3250" y="202"/>
                  </a:moveTo>
                  <a:cubicBezTo>
                    <a:pt x="3195" y="402"/>
                    <a:pt x="2940" y="384"/>
                    <a:pt x="2794" y="421"/>
                  </a:cubicBezTo>
                  <a:cubicBezTo>
                    <a:pt x="1753" y="713"/>
                    <a:pt x="786" y="1388"/>
                    <a:pt x="749" y="2757"/>
                  </a:cubicBezTo>
                  <a:cubicBezTo>
                    <a:pt x="713" y="4199"/>
                    <a:pt x="1972" y="5313"/>
                    <a:pt x="3378" y="5131"/>
                  </a:cubicBezTo>
                  <a:cubicBezTo>
                    <a:pt x="3944" y="5057"/>
                    <a:pt x="4455" y="4802"/>
                    <a:pt x="4838" y="4364"/>
                  </a:cubicBezTo>
                  <a:cubicBezTo>
                    <a:pt x="4948" y="4236"/>
                    <a:pt x="5057" y="3944"/>
                    <a:pt x="5368" y="4072"/>
                  </a:cubicBezTo>
                  <a:cubicBezTo>
                    <a:pt x="5605" y="4565"/>
                    <a:pt x="5057" y="4930"/>
                    <a:pt x="4729" y="5167"/>
                  </a:cubicBezTo>
                  <a:cubicBezTo>
                    <a:pt x="2721" y="6536"/>
                    <a:pt x="1" y="4930"/>
                    <a:pt x="256" y="2502"/>
                  </a:cubicBezTo>
                  <a:cubicBezTo>
                    <a:pt x="366" y="1333"/>
                    <a:pt x="1333" y="202"/>
                    <a:pt x="2538" y="56"/>
                  </a:cubicBezTo>
                  <a:cubicBezTo>
                    <a:pt x="2794" y="1"/>
                    <a:pt x="3049" y="56"/>
                    <a:pt x="3250" y="202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06"/>
            <p:cNvSpPr/>
            <p:nvPr/>
          </p:nvSpPr>
          <p:spPr>
            <a:xfrm>
              <a:off x="10472126" y="1813261"/>
              <a:ext cx="325961" cy="334053"/>
            </a:xfrm>
            <a:custGeom>
              <a:avLst/>
              <a:gdLst/>
              <a:ahLst/>
              <a:cxnLst/>
              <a:rect l="l" t="t" r="r" b="b"/>
              <a:pathLst>
                <a:path w="3706" h="3798" extrusionOk="0">
                  <a:moveTo>
                    <a:pt x="1643" y="37"/>
                  </a:moveTo>
                  <a:cubicBezTo>
                    <a:pt x="2008" y="0"/>
                    <a:pt x="2373" y="55"/>
                    <a:pt x="2720" y="201"/>
                  </a:cubicBezTo>
                  <a:cubicBezTo>
                    <a:pt x="3377" y="585"/>
                    <a:pt x="3706" y="1351"/>
                    <a:pt x="3542" y="2100"/>
                  </a:cubicBezTo>
                  <a:cubicBezTo>
                    <a:pt x="3359" y="2848"/>
                    <a:pt x="2118" y="3797"/>
                    <a:pt x="1041" y="3268"/>
                  </a:cubicBezTo>
                  <a:cubicBezTo>
                    <a:pt x="639" y="3031"/>
                    <a:pt x="347" y="2666"/>
                    <a:pt x="219" y="2246"/>
                  </a:cubicBezTo>
                  <a:cubicBezTo>
                    <a:pt x="0" y="1388"/>
                    <a:pt x="402" y="475"/>
                    <a:pt x="1205" y="110"/>
                  </a:cubicBezTo>
                  <a:cubicBezTo>
                    <a:pt x="1351" y="55"/>
                    <a:pt x="1497" y="37"/>
                    <a:pt x="164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06"/>
            <p:cNvSpPr/>
            <p:nvPr/>
          </p:nvSpPr>
          <p:spPr>
            <a:xfrm>
              <a:off x="10592538" y="1835689"/>
              <a:ext cx="99653" cy="240997"/>
            </a:xfrm>
            <a:custGeom>
              <a:avLst/>
              <a:gdLst/>
              <a:ahLst/>
              <a:cxnLst/>
              <a:rect l="l" t="t" r="r" b="b"/>
              <a:pathLst>
                <a:path w="1133" h="2740" extrusionOk="0">
                  <a:moveTo>
                    <a:pt x="311" y="19"/>
                  </a:moveTo>
                  <a:cubicBezTo>
                    <a:pt x="639" y="494"/>
                    <a:pt x="840" y="1261"/>
                    <a:pt x="968" y="1991"/>
                  </a:cubicBezTo>
                  <a:cubicBezTo>
                    <a:pt x="1004" y="2210"/>
                    <a:pt x="1132" y="2484"/>
                    <a:pt x="931" y="2666"/>
                  </a:cubicBezTo>
                  <a:cubicBezTo>
                    <a:pt x="657" y="2739"/>
                    <a:pt x="584" y="2429"/>
                    <a:pt x="493" y="2210"/>
                  </a:cubicBezTo>
                  <a:cubicBezTo>
                    <a:pt x="420" y="2009"/>
                    <a:pt x="365" y="1753"/>
                    <a:pt x="311" y="1553"/>
                  </a:cubicBezTo>
                  <a:cubicBezTo>
                    <a:pt x="183" y="1096"/>
                    <a:pt x="0" y="439"/>
                    <a:pt x="73" y="110"/>
                  </a:cubicBezTo>
                  <a:cubicBezTo>
                    <a:pt x="73" y="56"/>
                    <a:pt x="91" y="19"/>
                    <a:pt x="146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06"/>
            <p:cNvSpPr/>
            <p:nvPr/>
          </p:nvSpPr>
          <p:spPr>
            <a:xfrm>
              <a:off x="10614967" y="1219206"/>
              <a:ext cx="494659" cy="574874"/>
            </a:xfrm>
            <a:custGeom>
              <a:avLst/>
              <a:gdLst/>
              <a:ahLst/>
              <a:cxnLst/>
              <a:rect l="l" t="t" r="r" b="b"/>
              <a:pathLst>
                <a:path w="5624" h="6536" extrusionOk="0">
                  <a:moveTo>
                    <a:pt x="3268" y="183"/>
                  </a:moveTo>
                  <a:cubicBezTo>
                    <a:pt x="3214" y="402"/>
                    <a:pt x="2940" y="383"/>
                    <a:pt x="2812" y="420"/>
                  </a:cubicBezTo>
                  <a:cubicBezTo>
                    <a:pt x="1772" y="712"/>
                    <a:pt x="786" y="1387"/>
                    <a:pt x="767" y="2757"/>
                  </a:cubicBezTo>
                  <a:cubicBezTo>
                    <a:pt x="731" y="4180"/>
                    <a:pt x="1972" y="5312"/>
                    <a:pt x="3396" y="5130"/>
                  </a:cubicBezTo>
                  <a:cubicBezTo>
                    <a:pt x="3944" y="5057"/>
                    <a:pt x="4473" y="4783"/>
                    <a:pt x="4838" y="4363"/>
                  </a:cubicBezTo>
                  <a:cubicBezTo>
                    <a:pt x="4948" y="4235"/>
                    <a:pt x="5057" y="3943"/>
                    <a:pt x="5368" y="4071"/>
                  </a:cubicBezTo>
                  <a:cubicBezTo>
                    <a:pt x="5623" y="4564"/>
                    <a:pt x="5057" y="4929"/>
                    <a:pt x="4729" y="5148"/>
                  </a:cubicBezTo>
                  <a:cubicBezTo>
                    <a:pt x="2721" y="6535"/>
                    <a:pt x="1" y="4929"/>
                    <a:pt x="256" y="2483"/>
                  </a:cubicBezTo>
                  <a:cubicBezTo>
                    <a:pt x="366" y="1333"/>
                    <a:pt x="1333" y="183"/>
                    <a:pt x="2538" y="55"/>
                  </a:cubicBezTo>
                  <a:cubicBezTo>
                    <a:pt x="2776" y="0"/>
                    <a:pt x="3049" y="37"/>
                    <a:pt x="3268" y="183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06"/>
            <p:cNvSpPr/>
            <p:nvPr/>
          </p:nvSpPr>
          <p:spPr>
            <a:xfrm>
              <a:off x="10730629" y="1315518"/>
              <a:ext cx="327632" cy="334053"/>
            </a:xfrm>
            <a:custGeom>
              <a:avLst/>
              <a:gdLst/>
              <a:ahLst/>
              <a:cxnLst/>
              <a:rect l="l" t="t" r="r" b="b"/>
              <a:pathLst>
                <a:path w="3725" h="3798" extrusionOk="0">
                  <a:moveTo>
                    <a:pt x="1661" y="55"/>
                  </a:moveTo>
                  <a:cubicBezTo>
                    <a:pt x="2026" y="0"/>
                    <a:pt x="2392" y="55"/>
                    <a:pt x="2738" y="219"/>
                  </a:cubicBezTo>
                  <a:cubicBezTo>
                    <a:pt x="3396" y="603"/>
                    <a:pt x="3724" y="1369"/>
                    <a:pt x="3560" y="2118"/>
                  </a:cubicBezTo>
                  <a:cubicBezTo>
                    <a:pt x="3377" y="2848"/>
                    <a:pt x="2136" y="3797"/>
                    <a:pt x="1059" y="3268"/>
                  </a:cubicBezTo>
                  <a:cubicBezTo>
                    <a:pt x="657" y="3049"/>
                    <a:pt x="365" y="2684"/>
                    <a:pt x="219" y="2246"/>
                  </a:cubicBezTo>
                  <a:cubicBezTo>
                    <a:pt x="0" y="1388"/>
                    <a:pt x="420" y="493"/>
                    <a:pt x="1223" y="110"/>
                  </a:cubicBezTo>
                  <a:cubicBezTo>
                    <a:pt x="1351" y="73"/>
                    <a:pt x="1497" y="55"/>
                    <a:pt x="1661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06"/>
            <p:cNvSpPr/>
            <p:nvPr/>
          </p:nvSpPr>
          <p:spPr>
            <a:xfrm>
              <a:off x="10852624" y="1339618"/>
              <a:ext cx="98070" cy="239326"/>
            </a:xfrm>
            <a:custGeom>
              <a:avLst/>
              <a:gdLst/>
              <a:ahLst/>
              <a:cxnLst/>
              <a:rect l="l" t="t" r="r" b="b"/>
              <a:pathLst>
                <a:path w="1115" h="2721" extrusionOk="0">
                  <a:moveTo>
                    <a:pt x="293" y="0"/>
                  </a:moveTo>
                  <a:cubicBezTo>
                    <a:pt x="639" y="475"/>
                    <a:pt x="840" y="1241"/>
                    <a:pt x="950" y="1972"/>
                  </a:cubicBezTo>
                  <a:cubicBezTo>
                    <a:pt x="986" y="2191"/>
                    <a:pt x="1114" y="2483"/>
                    <a:pt x="932" y="2665"/>
                  </a:cubicBezTo>
                  <a:cubicBezTo>
                    <a:pt x="639" y="2720"/>
                    <a:pt x="566" y="2410"/>
                    <a:pt x="493" y="2209"/>
                  </a:cubicBezTo>
                  <a:cubicBezTo>
                    <a:pt x="420" y="1990"/>
                    <a:pt x="347" y="1753"/>
                    <a:pt x="293" y="1552"/>
                  </a:cubicBezTo>
                  <a:cubicBezTo>
                    <a:pt x="183" y="1095"/>
                    <a:pt x="1" y="438"/>
                    <a:pt x="74" y="91"/>
                  </a:cubicBezTo>
                  <a:cubicBezTo>
                    <a:pt x="55" y="55"/>
                    <a:pt x="92" y="18"/>
                    <a:pt x="128" y="0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06"/>
            <p:cNvSpPr/>
            <p:nvPr/>
          </p:nvSpPr>
          <p:spPr>
            <a:xfrm>
              <a:off x="10892732" y="681268"/>
              <a:ext cx="493076" cy="576545"/>
            </a:xfrm>
            <a:custGeom>
              <a:avLst/>
              <a:gdLst/>
              <a:ahLst/>
              <a:cxnLst/>
              <a:rect l="l" t="t" r="r" b="b"/>
              <a:pathLst>
                <a:path w="5606" h="6555" extrusionOk="0">
                  <a:moveTo>
                    <a:pt x="3232" y="201"/>
                  </a:moveTo>
                  <a:cubicBezTo>
                    <a:pt x="3177" y="420"/>
                    <a:pt x="2922" y="384"/>
                    <a:pt x="2776" y="439"/>
                  </a:cubicBezTo>
                  <a:cubicBezTo>
                    <a:pt x="1735" y="731"/>
                    <a:pt x="768" y="1406"/>
                    <a:pt x="749" y="2757"/>
                  </a:cubicBezTo>
                  <a:cubicBezTo>
                    <a:pt x="695" y="4199"/>
                    <a:pt x="1954" y="5331"/>
                    <a:pt x="3378" y="5130"/>
                  </a:cubicBezTo>
                  <a:cubicBezTo>
                    <a:pt x="3926" y="5075"/>
                    <a:pt x="4455" y="4802"/>
                    <a:pt x="4820" y="4382"/>
                  </a:cubicBezTo>
                  <a:cubicBezTo>
                    <a:pt x="4948" y="4236"/>
                    <a:pt x="5058" y="3944"/>
                    <a:pt x="5350" y="4090"/>
                  </a:cubicBezTo>
                  <a:cubicBezTo>
                    <a:pt x="5605" y="4564"/>
                    <a:pt x="5058" y="4948"/>
                    <a:pt x="4729" y="5167"/>
                  </a:cubicBezTo>
                  <a:cubicBezTo>
                    <a:pt x="2703" y="6554"/>
                    <a:pt x="1" y="4929"/>
                    <a:pt x="238" y="2502"/>
                  </a:cubicBezTo>
                  <a:cubicBezTo>
                    <a:pt x="348" y="1333"/>
                    <a:pt x="1315" y="201"/>
                    <a:pt x="2520" y="74"/>
                  </a:cubicBezTo>
                  <a:cubicBezTo>
                    <a:pt x="2757" y="1"/>
                    <a:pt x="3031" y="55"/>
                    <a:pt x="3232" y="20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06"/>
            <p:cNvSpPr/>
            <p:nvPr/>
          </p:nvSpPr>
          <p:spPr>
            <a:xfrm>
              <a:off x="11006811" y="780834"/>
              <a:ext cx="327632" cy="334053"/>
            </a:xfrm>
            <a:custGeom>
              <a:avLst/>
              <a:gdLst/>
              <a:ahLst/>
              <a:cxnLst/>
              <a:rect l="l" t="t" r="r" b="b"/>
              <a:pathLst>
                <a:path w="3725" h="3798" extrusionOk="0">
                  <a:moveTo>
                    <a:pt x="1643" y="37"/>
                  </a:moveTo>
                  <a:cubicBezTo>
                    <a:pt x="2008" y="0"/>
                    <a:pt x="2391" y="55"/>
                    <a:pt x="2738" y="201"/>
                  </a:cubicBezTo>
                  <a:cubicBezTo>
                    <a:pt x="3395" y="585"/>
                    <a:pt x="3724" y="1351"/>
                    <a:pt x="3560" y="2100"/>
                  </a:cubicBezTo>
                  <a:cubicBezTo>
                    <a:pt x="3359" y="2848"/>
                    <a:pt x="2136" y="3797"/>
                    <a:pt x="1041" y="3268"/>
                  </a:cubicBezTo>
                  <a:cubicBezTo>
                    <a:pt x="657" y="3031"/>
                    <a:pt x="365" y="2666"/>
                    <a:pt x="219" y="2246"/>
                  </a:cubicBezTo>
                  <a:cubicBezTo>
                    <a:pt x="0" y="1388"/>
                    <a:pt x="402" y="475"/>
                    <a:pt x="1205" y="110"/>
                  </a:cubicBezTo>
                  <a:cubicBezTo>
                    <a:pt x="1351" y="55"/>
                    <a:pt x="1497" y="37"/>
                    <a:pt x="164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06"/>
            <p:cNvSpPr/>
            <p:nvPr/>
          </p:nvSpPr>
          <p:spPr>
            <a:xfrm>
              <a:off x="11127223" y="803263"/>
              <a:ext cx="99565" cy="239326"/>
            </a:xfrm>
            <a:custGeom>
              <a:avLst/>
              <a:gdLst/>
              <a:ahLst/>
              <a:cxnLst/>
              <a:rect l="l" t="t" r="r" b="b"/>
              <a:pathLst>
                <a:path w="1132" h="2721" extrusionOk="0">
                  <a:moveTo>
                    <a:pt x="310" y="1"/>
                  </a:moveTo>
                  <a:cubicBezTo>
                    <a:pt x="639" y="494"/>
                    <a:pt x="840" y="1261"/>
                    <a:pt x="968" y="1991"/>
                  </a:cubicBezTo>
                  <a:cubicBezTo>
                    <a:pt x="1004" y="2192"/>
                    <a:pt x="1132" y="2484"/>
                    <a:pt x="931" y="2666"/>
                  </a:cubicBezTo>
                  <a:cubicBezTo>
                    <a:pt x="657" y="2721"/>
                    <a:pt x="584" y="2411"/>
                    <a:pt x="493" y="2210"/>
                  </a:cubicBezTo>
                  <a:cubicBezTo>
                    <a:pt x="420" y="2009"/>
                    <a:pt x="365" y="1753"/>
                    <a:pt x="292" y="1553"/>
                  </a:cubicBezTo>
                  <a:cubicBezTo>
                    <a:pt x="183" y="1096"/>
                    <a:pt x="0" y="439"/>
                    <a:pt x="73" y="110"/>
                  </a:cubicBezTo>
                  <a:cubicBezTo>
                    <a:pt x="73" y="56"/>
                    <a:pt x="91" y="19"/>
                    <a:pt x="146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06"/>
            <p:cNvSpPr/>
            <p:nvPr/>
          </p:nvSpPr>
          <p:spPr>
            <a:xfrm>
              <a:off x="8469808" y="1988293"/>
              <a:ext cx="493076" cy="448043"/>
            </a:xfrm>
            <a:custGeom>
              <a:avLst/>
              <a:gdLst/>
              <a:ahLst/>
              <a:cxnLst/>
              <a:rect l="l" t="t" r="r" b="b"/>
              <a:pathLst>
                <a:path w="5606" h="5094" extrusionOk="0">
                  <a:moveTo>
                    <a:pt x="1" y="3341"/>
                  </a:moveTo>
                  <a:lnTo>
                    <a:pt x="914" y="4509"/>
                  </a:lnTo>
                  <a:cubicBezTo>
                    <a:pt x="1370" y="5093"/>
                    <a:pt x="2703" y="4820"/>
                    <a:pt x="3853" y="3889"/>
                  </a:cubicBezTo>
                  <a:cubicBezTo>
                    <a:pt x="5021" y="2976"/>
                    <a:pt x="5605" y="1753"/>
                    <a:pt x="5149" y="1187"/>
                  </a:cubicBezTo>
                  <a:lnTo>
                    <a:pt x="4218" y="0"/>
                  </a:lnTo>
                  <a:close/>
                </a:path>
              </a:pathLst>
            </a:custGeom>
            <a:solidFill>
              <a:srgbClr val="E8B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06"/>
            <p:cNvSpPr/>
            <p:nvPr/>
          </p:nvSpPr>
          <p:spPr>
            <a:xfrm>
              <a:off x="8469808" y="1988293"/>
              <a:ext cx="493076" cy="448043"/>
            </a:xfrm>
            <a:custGeom>
              <a:avLst/>
              <a:gdLst/>
              <a:ahLst/>
              <a:cxnLst/>
              <a:rect l="l" t="t" r="r" b="b"/>
              <a:pathLst>
                <a:path w="5606" h="5094" extrusionOk="0">
                  <a:moveTo>
                    <a:pt x="1" y="3341"/>
                  </a:moveTo>
                  <a:lnTo>
                    <a:pt x="914" y="4509"/>
                  </a:lnTo>
                  <a:cubicBezTo>
                    <a:pt x="1370" y="5093"/>
                    <a:pt x="2703" y="4820"/>
                    <a:pt x="3853" y="3889"/>
                  </a:cubicBezTo>
                  <a:cubicBezTo>
                    <a:pt x="5021" y="2976"/>
                    <a:pt x="5605" y="1753"/>
                    <a:pt x="5149" y="1187"/>
                  </a:cubicBezTo>
                  <a:lnTo>
                    <a:pt x="4218" y="0"/>
                  </a:ln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06"/>
            <p:cNvSpPr/>
            <p:nvPr/>
          </p:nvSpPr>
          <p:spPr>
            <a:xfrm>
              <a:off x="8429700" y="1938510"/>
              <a:ext cx="451297" cy="395094"/>
            </a:xfrm>
            <a:custGeom>
              <a:avLst/>
              <a:gdLst/>
              <a:ahLst/>
              <a:cxnLst/>
              <a:rect l="l" t="t" r="r" b="b"/>
              <a:pathLst>
                <a:path w="5131" h="4492" extrusionOk="0">
                  <a:moveTo>
                    <a:pt x="4674" y="566"/>
                  </a:moveTo>
                  <a:cubicBezTo>
                    <a:pt x="5130" y="1150"/>
                    <a:pt x="4564" y="2355"/>
                    <a:pt x="3396" y="3286"/>
                  </a:cubicBezTo>
                  <a:cubicBezTo>
                    <a:pt x="2228" y="4199"/>
                    <a:pt x="913" y="4491"/>
                    <a:pt x="457" y="3907"/>
                  </a:cubicBezTo>
                  <a:cubicBezTo>
                    <a:pt x="1" y="3323"/>
                    <a:pt x="567" y="2118"/>
                    <a:pt x="1735" y="1187"/>
                  </a:cubicBezTo>
                  <a:cubicBezTo>
                    <a:pt x="2903" y="274"/>
                    <a:pt x="4218" y="0"/>
                    <a:pt x="4674" y="566"/>
                  </a:cubicBezTo>
                  <a:close/>
                </a:path>
              </a:pathLst>
            </a:custGeom>
            <a:solidFill>
              <a:srgbClr val="F8D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06"/>
            <p:cNvSpPr/>
            <p:nvPr/>
          </p:nvSpPr>
          <p:spPr>
            <a:xfrm>
              <a:off x="8485904" y="1962610"/>
              <a:ext cx="327632" cy="343640"/>
            </a:xfrm>
            <a:custGeom>
              <a:avLst/>
              <a:gdLst/>
              <a:ahLst/>
              <a:cxnLst/>
              <a:rect l="l" t="t" r="r" b="b"/>
              <a:pathLst>
                <a:path w="3725" h="3907" extrusionOk="0">
                  <a:moveTo>
                    <a:pt x="3359" y="0"/>
                  </a:moveTo>
                  <a:cubicBezTo>
                    <a:pt x="3122" y="201"/>
                    <a:pt x="2830" y="511"/>
                    <a:pt x="2575" y="803"/>
                  </a:cubicBezTo>
                  <a:cubicBezTo>
                    <a:pt x="2118" y="1278"/>
                    <a:pt x="1589" y="1862"/>
                    <a:pt x="1169" y="2355"/>
                  </a:cubicBezTo>
                  <a:cubicBezTo>
                    <a:pt x="749" y="2830"/>
                    <a:pt x="201" y="3414"/>
                    <a:pt x="1" y="3797"/>
                  </a:cubicBezTo>
                  <a:cubicBezTo>
                    <a:pt x="92" y="3852"/>
                    <a:pt x="183" y="3888"/>
                    <a:pt x="274" y="3907"/>
                  </a:cubicBezTo>
                  <a:cubicBezTo>
                    <a:pt x="1096" y="3250"/>
                    <a:pt x="2246" y="1880"/>
                    <a:pt x="3159" y="767"/>
                  </a:cubicBezTo>
                  <a:cubicBezTo>
                    <a:pt x="3323" y="566"/>
                    <a:pt x="3560" y="292"/>
                    <a:pt x="3725" y="55"/>
                  </a:cubicBezTo>
                  <a:cubicBezTo>
                    <a:pt x="3597" y="18"/>
                    <a:pt x="3469" y="0"/>
                    <a:pt x="3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06"/>
            <p:cNvSpPr/>
            <p:nvPr/>
          </p:nvSpPr>
          <p:spPr>
            <a:xfrm>
              <a:off x="9833038" y="1620549"/>
              <a:ext cx="484984" cy="271429"/>
            </a:xfrm>
            <a:custGeom>
              <a:avLst/>
              <a:gdLst/>
              <a:ahLst/>
              <a:cxnLst/>
              <a:rect l="l" t="t" r="r" b="b"/>
              <a:pathLst>
                <a:path w="5514" h="3086" extrusionOk="0">
                  <a:moveTo>
                    <a:pt x="1" y="329"/>
                  </a:moveTo>
                  <a:lnTo>
                    <a:pt x="92" y="1826"/>
                  </a:lnTo>
                  <a:cubicBezTo>
                    <a:pt x="128" y="2556"/>
                    <a:pt x="1370" y="3086"/>
                    <a:pt x="2867" y="2995"/>
                  </a:cubicBezTo>
                  <a:cubicBezTo>
                    <a:pt x="4345" y="2903"/>
                    <a:pt x="5514" y="2228"/>
                    <a:pt x="5459" y="147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E8B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06"/>
            <p:cNvSpPr/>
            <p:nvPr/>
          </p:nvSpPr>
          <p:spPr>
            <a:xfrm>
              <a:off x="9833038" y="1620549"/>
              <a:ext cx="484984" cy="271429"/>
            </a:xfrm>
            <a:custGeom>
              <a:avLst/>
              <a:gdLst/>
              <a:ahLst/>
              <a:cxnLst/>
              <a:rect l="l" t="t" r="r" b="b"/>
              <a:pathLst>
                <a:path w="5514" h="3086" extrusionOk="0">
                  <a:moveTo>
                    <a:pt x="1" y="329"/>
                  </a:moveTo>
                  <a:lnTo>
                    <a:pt x="92" y="1826"/>
                  </a:lnTo>
                  <a:cubicBezTo>
                    <a:pt x="147" y="2556"/>
                    <a:pt x="1370" y="3086"/>
                    <a:pt x="2867" y="2995"/>
                  </a:cubicBezTo>
                  <a:cubicBezTo>
                    <a:pt x="4345" y="2903"/>
                    <a:pt x="5514" y="2228"/>
                    <a:pt x="5459" y="147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06"/>
            <p:cNvSpPr/>
            <p:nvPr/>
          </p:nvSpPr>
          <p:spPr>
            <a:xfrm>
              <a:off x="9829872" y="1509813"/>
              <a:ext cx="480146" cy="250496"/>
            </a:xfrm>
            <a:custGeom>
              <a:avLst/>
              <a:gdLst/>
              <a:ahLst/>
              <a:cxnLst/>
              <a:rect l="l" t="t" r="r" b="b"/>
              <a:pathLst>
                <a:path w="5459" h="2848" extrusionOk="0">
                  <a:moveTo>
                    <a:pt x="5404" y="1260"/>
                  </a:moveTo>
                  <a:cubicBezTo>
                    <a:pt x="5458" y="1990"/>
                    <a:pt x="4290" y="2665"/>
                    <a:pt x="2811" y="2757"/>
                  </a:cubicBezTo>
                  <a:cubicBezTo>
                    <a:pt x="1314" y="2848"/>
                    <a:pt x="73" y="2319"/>
                    <a:pt x="37" y="1588"/>
                  </a:cubicBezTo>
                  <a:cubicBezTo>
                    <a:pt x="0" y="858"/>
                    <a:pt x="1150" y="183"/>
                    <a:pt x="2647" y="91"/>
                  </a:cubicBezTo>
                  <a:cubicBezTo>
                    <a:pt x="4126" y="0"/>
                    <a:pt x="5367" y="530"/>
                    <a:pt x="5404" y="1260"/>
                  </a:cubicBezTo>
                  <a:close/>
                </a:path>
              </a:pathLst>
            </a:custGeom>
            <a:solidFill>
              <a:srgbClr val="F8D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06"/>
            <p:cNvSpPr/>
            <p:nvPr/>
          </p:nvSpPr>
          <p:spPr>
            <a:xfrm>
              <a:off x="9837876" y="1564345"/>
              <a:ext cx="456047" cy="130173"/>
            </a:xfrm>
            <a:custGeom>
              <a:avLst/>
              <a:gdLst/>
              <a:ahLst/>
              <a:cxnLst/>
              <a:rect l="l" t="t" r="r" b="b"/>
              <a:pathLst>
                <a:path w="5185" h="1480" extrusionOk="0">
                  <a:moveTo>
                    <a:pt x="4929" y="1"/>
                  </a:moveTo>
                  <a:cubicBezTo>
                    <a:pt x="4601" y="37"/>
                    <a:pt x="4199" y="129"/>
                    <a:pt x="3816" y="238"/>
                  </a:cubicBezTo>
                  <a:cubicBezTo>
                    <a:pt x="3158" y="366"/>
                    <a:pt x="2410" y="548"/>
                    <a:pt x="1789" y="695"/>
                  </a:cubicBezTo>
                  <a:cubicBezTo>
                    <a:pt x="1169" y="822"/>
                    <a:pt x="584" y="1005"/>
                    <a:pt x="0" y="1224"/>
                  </a:cubicBezTo>
                  <a:cubicBezTo>
                    <a:pt x="37" y="1315"/>
                    <a:pt x="92" y="1406"/>
                    <a:pt x="165" y="1480"/>
                  </a:cubicBezTo>
                  <a:cubicBezTo>
                    <a:pt x="1223" y="1388"/>
                    <a:pt x="2939" y="932"/>
                    <a:pt x="4327" y="530"/>
                  </a:cubicBezTo>
                  <a:cubicBezTo>
                    <a:pt x="4582" y="439"/>
                    <a:pt x="4929" y="366"/>
                    <a:pt x="5185" y="275"/>
                  </a:cubicBezTo>
                  <a:cubicBezTo>
                    <a:pt x="5112" y="165"/>
                    <a:pt x="5020" y="74"/>
                    <a:pt x="4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06"/>
            <p:cNvSpPr/>
            <p:nvPr/>
          </p:nvSpPr>
          <p:spPr>
            <a:xfrm>
              <a:off x="8967639" y="1726536"/>
              <a:ext cx="608561" cy="467305"/>
            </a:xfrm>
            <a:custGeom>
              <a:avLst/>
              <a:gdLst/>
              <a:ahLst/>
              <a:cxnLst/>
              <a:rect l="l" t="t" r="r" b="b"/>
              <a:pathLst>
                <a:path w="6919" h="5313" extrusionOk="0">
                  <a:moveTo>
                    <a:pt x="1862" y="3013"/>
                  </a:moveTo>
                  <a:cubicBezTo>
                    <a:pt x="1625" y="2848"/>
                    <a:pt x="1387" y="2684"/>
                    <a:pt x="1168" y="2483"/>
                  </a:cubicBezTo>
                  <a:cubicBezTo>
                    <a:pt x="511" y="1881"/>
                    <a:pt x="0" y="767"/>
                    <a:pt x="1022" y="201"/>
                  </a:cubicBezTo>
                  <a:cubicBezTo>
                    <a:pt x="1387" y="1"/>
                    <a:pt x="1990" y="37"/>
                    <a:pt x="2428" y="183"/>
                  </a:cubicBezTo>
                  <a:cubicBezTo>
                    <a:pt x="3231" y="512"/>
                    <a:pt x="3980" y="932"/>
                    <a:pt x="4673" y="1461"/>
                  </a:cubicBezTo>
                  <a:cubicBezTo>
                    <a:pt x="5422" y="2009"/>
                    <a:pt x="6389" y="2739"/>
                    <a:pt x="6627" y="3287"/>
                  </a:cubicBezTo>
                  <a:cubicBezTo>
                    <a:pt x="6919" y="3944"/>
                    <a:pt x="6608" y="4729"/>
                    <a:pt x="5951" y="5021"/>
                  </a:cubicBezTo>
                  <a:cubicBezTo>
                    <a:pt x="5239" y="5313"/>
                    <a:pt x="4473" y="4783"/>
                    <a:pt x="3633" y="4236"/>
                  </a:cubicBezTo>
                  <a:cubicBezTo>
                    <a:pt x="3012" y="3852"/>
                    <a:pt x="2464" y="3451"/>
                    <a:pt x="1862" y="3013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06"/>
            <p:cNvSpPr/>
            <p:nvPr/>
          </p:nvSpPr>
          <p:spPr>
            <a:xfrm>
              <a:off x="8969222" y="1731989"/>
              <a:ext cx="385419" cy="317342"/>
            </a:xfrm>
            <a:custGeom>
              <a:avLst/>
              <a:gdLst/>
              <a:ahLst/>
              <a:cxnLst/>
              <a:rect l="l" t="t" r="r" b="b"/>
              <a:pathLst>
                <a:path w="4382" h="3608" extrusionOk="0">
                  <a:moveTo>
                    <a:pt x="1649" y="0"/>
                  </a:moveTo>
                  <a:cubicBezTo>
                    <a:pt x="1407" y="0"/>
                    <a:pt x="1173" y="42"/>
                    <a:pt x="986" y="139"/>
                  </a:cubicBezTo>
                  <a:cubicBezTo>
                    <a:pt x="0" y="705"/>
                    <a:pt x="493" y="1819"/>
                    <a:pt x="1150" y="2421"/>
                  </a:cubicBezTo>
                  <a:cubicBezTo>
                    <a:pt x="1369" y="2622"/>
                    <a:pt x="1607" y="2786"/>
                    <a:pt x="1844" y="2951"/>
                  </a:cubicBezTo>
                  <a:cubicBezTo>
                    <a:pt x="2154" y="3188"/>
                    <a:pt x="2465" y="3407"/>
                    <a:pt x="2757" y="3608"/>
                  </a:cubicBezTo>
                  <a:cubicBezTo>
                    <a:pt x="2702" y="2713"/>
                    <a:pt x="2921" y="1545"/>
                    <a:pt x="4382" y="1216"/>
                  </a:cubicBezTo>
                  <a:cubicBezTo>
                    <a:pt x="3761" y="778"/>
                    <a:pt x="3104" y="413"/>
                    <a:pt x="2392" y="121"/>
                  </a:cubicBezTo>
                  <a:cubicBezTo>
                    <a:pt x="2167" y="46"/>
                    <a:pt x="1904" y="0"/>
                    <a:pt x="1649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06"/>
            <p:cNvSpPr/>
            <p:nvPr/>
          </p:nvSpPr>
          <p:spPr>
            <a:xfrm>
              <a:off x="9711043" y="936076"/>
              <a:ext cx="300278" cy="355514"/>
            </a:xfrm>
            <a:custGeom>
              <a:avLst/>
              <a:gdLst/>
              <a:ahLst/>
              <a:cxnLst/>
              <a:rect l="l" t="t" r="r" b="b"/>
              <a:pathLst>
                <a:path w="3414" h="4042" extrusionOk="0">
                  <a:moveTo>
                    <a:pt x="1518" y="1"/>
                  </a:moveTo>
                  <a:cubicBezTo>
                    <a:pt x="1210" y="1"/>
                    <a:pt x="919" y="52"/>
                    <a:pt x="676" y="116"/>
                  </a:cubicBezTo>
                  <a:cubicBezTo>
                    <a:pt x="384" y="828"/>
                    <a:pt x="183" y="1576"/>
                    <a:pt x="91" y="2343"/>
                  </a:cubicBezTo>
                  <a:cubicBezTo>
                    <a:pt x="0" y="3164"/>
                    <a:pt x="292" y="3821"/>
                    <a:pt x="858" y="4004"/>
                  </a:cubicBezTo>
                  <a:cubicBezTo>
                    <a:pt x="942" y="4029"/>
                    <a:pt x="1025" y="4041"/>
                    <a:pt x="1107" y="4041"/>
                  </a:cubicBezTo>
                  <a:cubicBezTo>
                    <a:pt x="1614" y="4041"/>
                    <a:pt x="2072" y="3599"/>
                    <a:pt x="2355" y="3237"/>
                  </a:cubicBezTo>
                  <a:cubicBezTo>
                    <a:pt x="2811" y="2671"/>
                    <a:pt x="3140" y="1868"/>
                    <a:pt x="3414" y="1083"/>
                  </a:cubicBezTo>
                  <a:cubicBezTo>
                    <a:pt x="2916" y="236"/>
                    <a:pt x="2179" y="1"/>
                    <a:pt x="1518" y="1"/>
                  </a:cubicBezTo>
                  <a:close/>
                </a:path>
              </a:pathLst>
            </a:custGeom>
            <a:solidFill>
              <a:srgbClr val="FFB1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06"/>
            <p:cNvSpPr/>
            <p:nvPr/>
          </p:nvSpPr>
          <p:spPr>
            <a:xfrm>
              <a:off x="9770413" y="649692"/>
              <a:ext cx="315846" cy="381725"/>
            </a:xfrm>
            <a:custGeom>
              <a:avLst/>
              <a:gdLst/>
              <a:ahLst/>
              <a:cxnLst/>
              <a:rect l="l" t="t" r="r" b="b"/>
              <a:pathLst>
                <a:path w="3591" h="4340" extrusionOk="0">
                  <a:moveTo>
                    <a:pt x="2478" y="1"/>
                  </a:moveTo>
                  <a:cubicBezTo>
                    <a:pt x="2421" y="1"/>
                    <a:pt x="2362" y="5"/>
                    <a:pt x="2301" y="13"/>
                  </a:cubicBezTo>
                  <a:cubicBezTo>
                    <a:pt x="2173" y="31"/>
                    <a:pt x="2045" y="49"/>
                    <a:pt x="1917" y="104"/>
                  </a:cubicBezTo>
                  <a:cubicBezTo>
                    <a:pt x="1169" y="469"/>
                    <a:pt x="676" y="1692"/>
                    <a:pt x="347" y="2514"/>
                  </a:cubicBezTo>
                  <a:cubicBezTo>
                    <a:pt x="238" y="2806"/>
                    <a:pt x="128" y="3080"/>
                    <a:pt x="1" y="3372"/>
                  </a:cubicBezTo>
                  <a:cubicBezTo>
                    <a:pt x="244" y="3308"/>
                    <a:pt x="535" y="3257"/>
                    <a:pt x="843" y="3257"/>
                  </a:cubicBezTo>
                  <a:cubicBezTo>
                    <a:pt x="1504" y="3257"/>
                    <a:pt x="2241" y="3492"/>
                    <a:pt x="2739" y="4339"/>
                  </a:cubicBezTo>
                  <a:cubicBezTo>
                    <a:pt x="2848" y="4011"/>
                    <a:pt x="2958" y="3682"/>
                    <a:pt x="3049" y="3390"/>
                  </a:cubicBezTo>
                  <a:cubicBezTo>
                    <a:pt x="3232" y="2806"/>
                    <a:pt x="3469" y="2203"/>
                    <a:pt x="3506" y="1619"/>
                  </a:cubicBezTo>
                  <a:cubicBezTo>
                    <a:pt x="3590" y="637"/>
                    <a:pt x="3204" y="1"/>
                    <a:pt x="2478" y="1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06"/>
            <p:cNvSpPr/>
            <p:nvPr/>
          </p:nvSpPr>
          <p:spPr>
            <a:xfrm>
              <a:off x="11867372" y="1680007"/>
              <a:ext cx="385419" cy="512250"/>
            </a:xfrm>
            <a:custGeom>
              <a:avLst/>
              <a:gdLst/>
              <a:ahLst/>
              <a:cxnLst/>
              <a:rect l="l" t="t" r="r" b="b"/>
              <a:pathLst>
                <a:path w="4382" h="5824" extrusionOk="0">
                  <a:moveTo>
                    <a:pt x="2027" y="0"/>
                  </a:moveTo>
                  <a:lnTo>
                    <a:pt x="676" y="639"/>
                  </a:lnTo>
                  <a:cubicBezTo>
                    <a:pt x="19" y="968"/>
                    <a:pt x="1" y="2319"/>
                    <a:pt x="658" y="3651"/>
                  </a:cubicBezTo>
                  <a:cubicBezTo>
                    <a:pt x="1315" y="4984"/>
                    <a:pt x="2374" y="5824"/>
                    <a:pt x="3031" y="5495"/>
                  </a:cubicBezTo>
                  <a:lnTo>
                    <a:pt x="4382" y="4838"/>
                  </a:lnTo>
                  <a:close/>
                </a:path>
              </a:pathLst>
            </a:custGeom>
            <a:solidFill>
              <a:srgbClr val="E8B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06"/>
            <p:cNvSpPr/>
            <p:nvPr/>
          </p:nvSpPr>
          <p:spPr>
            <a:xfrm>
              <a:off x="11867372" y="1680007"/>
              <a:ext cx="385419" cy="512250"/>
            </a:xfrm>
            <a:custGeom>
              <a:avLst/>
              <a:gdLst/>
              <a:ahLst/>
              <a:cxnLst/>
              <a:rect l="l" t="t" r="r" b="b"/>
              <a:pathLst>
                <a:path w="4382" h="5824" extrusionOk="0">
                  <a:moveTo>
                    <a:pt x="2027" y="0"/>
                  </a:moveTo>
                  <a:lnTo>
                    <a:pt x="676" y="639"/>
                  </a:lnTo>
                  <a:cubicBezTo>
                    <a:pt x="19" y="968"/>
                    <a:pt x="1" y="2319"/>
                    <a:pt x="658" y="3651"/>
                  </a:cubicBezTo>
                  <a:cubicBezTo>
                    <a:pt x="1315" y="4984"/>
                    <a:pt x="2374" y="5824"/>
                    <a:pt x="3031" y="5495"/>
                  </a:cubicBezTo>
                  <a:lnTo>
                    <a:pt x="4382" y="4838"/>
                  </a:ln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06"/>
            <p:cNvSpPr/>
            <p:nvPr/>
          </p:nvSpPr>
          <p:spPr>
            <a:xfrm>
              <a:off x="11986201" y="1651070"/>
              <a:ext cx="324466" cy="483401"/>
            </a:xfrm>
            <a:custGeom>
              <a:avLst/>
              <a:gdLst/>
              <a:ahLst/>
              <a:cxnLst/>
              <a:rect l="l" t="t" r="r" b="b"/>
              <a:pathLst>
                <a:path w="3689" h="5496" extrusionOk="0">
                  <a:moveTo>
                    <a:pt x="3031" y="5167"/>
                  </a:moveTo>
                  <a:cubicBezTo>
                    <a:pt x="2355" y="5495"/>
                    <a:pt x="1297" y="4674"/>
                    <a:pt x="658" y="3323"/>
                  </a:cubicBezTo>
                  <a:cubicBezTo>
                    <a:pt x="1" y="1990"/>
                    <a:pt x="19" y="640"/>
                    <a:pt x="676" y="329"/>
                  </a:cubicBezTo>
                  <a:cubicBezTo>
                    <a:pt x="1333" y="1"/>
                    <a:pt x="2392" y="822"/>
                    <a:pt x="3049" y="2173"/>
                  </a:cubicBezTo>
                  <a:cubicBezTo>
                    <a:pt x="3688" y="3506"/>
                    <a:pt x="3688" y="4856"/>
                    <a:pt x="3031" y="5167"/>
                  </a:cubicBezTo>
                  <a:close/>
                </a:path>
              </a:pathLst>
            </a:custGeom>
            <a:solidFill>
              <a:srgbClr val="F8D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06"/>
            <p:cNvSpPr/>
            <p:nvPr/>
          </p:nvSpPr>
          <p:spPr>
            <a:xfrm>
              <a:off x="12013467" y="1692849"/>
              <a:ext cx="277938" cy="390256"/>
            </a:xfrm>
            <a:custGeom>
              <a:avLst/>
              <a:gdLst/>
              <a:ahLst/>
              <a:cxnLst/>
              <a:rect l="l" t="t" r="r" b="b"/>
              <a:pathLst>
                <a:path w="3160" h="4437" extrusionOk="0">
                  <a:moveTo>
                    <a:pt x="165" y="0"/>
                  </a:moveTo>
                  <a:cubicBezTo>
                    <a:pt x="92" y="73"/>
                    <a:pt x="37" y="146"/>
                    <a:pt x="1" y="256"/>
                  </a:cubicBezTo>
                  <a:cubicBezTo>
                    <a:pt x="476" y="1187"/>
                    <a:pt x="1553" y="2611"/>
                    <a:pt x="2447" y="3724"/>
                  </a:cubicBezTo>
                  <a:cubicBezTo>
                    <a:pt x="2611" y="3943"/>
                    <a:pt x="2812" y="4235"/>
                    <a:pt x="3013" y="4436"/>
                  </a:cubicBezTo>
                  <a:cubicBezTo>
                    <a:pt x="3068" y="4327"/>
                    <a:pt x="3123" y="4217"/>
                    <a:pt x="3159" y="4089"/>
                  </a:cubicBezTo>
                  <a:cubicBezTo>
                    <a:pt x="2995" y="3816"/>
                    <a:pt x="2757" y="3469"/>
                    <a:pt x="2538" y="3158"/>
                  </a:cubicBezTo>
                  <a:cubicBezTo>
                    <a:pt x="2155" y="2592"/>
                    <a:pt x="1717" y="1972"/>
                    <a:pt x="1334" y="1442"/>
                  </a:cubicBezTo>
                  <a:cubicBezTo>
                    <a:pt x="968" y="931"/>
                    <a:pt x="585" y="457"/>
                    <a:pt x="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06"/>
            <p:cNvSpPr/>
            <p:nvPr/>
          </p:nvSpPr>
          <p:spPr>
            <a:xfrm>
              <a:off x="11462775" y="3068831"/>
              <a:ext cx="501080" cy="428781"/>
            </a:xfrm>
            <a:custGeom>
              <a:avLst/>
              <a:gdLst/>
              <a:ahLst/>
              <a:cxnLst/>
              <a:rect l="l" t="t" r="r" b="b"/>
              <a:pathLst>
                <a:path w="5697" h="4875" extrusionOk="0">
                  <a:moveTo>
                    <a:pt x="0" y="3031"/>
                  </a:moveTo>
                  <a:lnTo>
                    <a:pt x="840" y="4273"/>
                  </a:lnTo>
                  <a:cubicBezTo>
                    <a:pt x="1260" y="4875"/>
                    <a:pt x="2593" y="4692"/>
                    <a:pt x="3816" y="3853"/>
                  </a:cubicBezTo>
                  <a:cubicBezTo>
                    <a:pt x="5039" y="3013"/>
                    <a:pt x="5696" y="1845"/>
                    <a:pt x="5294" y="1224"/>
                  </a:cubicBezTo>
                  <a:lnTo>
                    <a:pt x="4455" y="1"/>
                  </a:lnTo>
                  <a:close/>
                </a:path>
              </a:pathLst>
            </a:custGeom>
            <a:solidFill>
              <a:srgbClr val="E8B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06"/>
            <p:cNvSpPr/>
            <p:nvPr/>
          </p:nvSpPr>
          <p:spPr>
            <a:xfrm>
              <a:off x="11462775" y="3068831"/>
              <a:ext cx="501080" cy="428781"/>
            </a:xfrm>
            <a:custGeom>
              <a:avLst/>
              <a:gdLst/>
              <a:ahLst/>
              <a:cxnLst/>
              <a:rect l="l" t="t" r="r" b="b"/>
              <a:pathLst>
                <a:path w="5697" h="4875" extrusionOk="0">
                  <a:moveTo>
                    <a:pt x="0" y="3031"/>
                  </a:moveTo>
                  <a:lnTo>
                    <a:pt x="840" y="4273"/>
                  </a:lnTo>
                  <a:cubicBezTo>
                    <a:pt x="1260" y="4875"/>
                    <a:pt x="2593" y="4692"/>
                    <a:pt x="3816" y="3853"/>
                  </a:cubicBezTo>
                  <a:cubicBezTo>
                    <a:pt x="5039" y="3013"/>
                    <a:pt x="5696" y="1845"/>
                    <a:pt x="5294" y="1224"/>
                  </a:cubicBezTo>
                  <a:lnTo>
                    <a:pt x="4455" y="1"/>
                  </a:ln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06"/>
            <p:cNvSpPr/>
            <p:nvPr/>
          </p:nvSpPr>
          <p:spPr>
            <a:xfrm>
              <a:off x="11427416" y="3014299"/>
              <a:ext cx="464139" cy="374161"/>
            </a:xfrm>
            <a:custGeom>
              <a:avLst/>
              <a:gdLst/>
              <a:ahLst/>
              <a:cxnLst/>
              <a:rect l="l" t="t" r="r" b="b"/>
              <a:pathLst>
                <a:path w="5277" h="4254" extrusionOk="0">
                  <a:moveTo>
                    <a:pt x="4857" y="621"/>
                  </a:moveTo>
                  <a:cubicBezTo>
                    <a:pt x="5277" y="1223"/>
                    <a:pt x="4601" y="2392"/>
                    <a:pt x="3378" y="3231"/>
                  </a:cubicBezTo>
                  <a:cubicBezTo>
                    <a:pt x="2155" y="4071"/>
                    <a:pt x="822" y="4254"/>
                    <a:pt x="421" y="3651"/>
                  </a:cubicBezTo>
                  <a:cubicBezTo>
                    <a:pt x="1" y="3049"/>
                    <a:pt x="658" y="1862"/>
                    <a:pt x="1881" y="1041"/>
                  </a:cubicBezTo>
                  <a:cubicBezTo>
                    <a:pt x="3122" y="201"/>
                    <a:pt x="4437" y="0"/>
                    <a:pt x="4857" y="621"/>
                  </a:cubicBezTo>
                  <a:close/>
                </a:path>
              </a:pathLst>
            </a:custGeom>
            <a:solidFill>
              <a:srgbClr val="F8D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06"/>
            <p:cNvSpPr/>
            <p:nvPr/>
          </p:nvSpPr>
          <p:spPr>
            <a:xfrm>
              <a:off x="11477200" y="3038398"/>
              <a:ext cx="350149" cy="324378"/>
            </a:xfrm>
            <a:custGeom>
              <a:avLst/>
              <a:gdLst/>
              <a:ahLst/>
              <a:cxnLst/>
              <a:rect l="l" t="t" r="r" b="b"/>
              <a:pathLst>
                <a:path w="3981" h="3688" extrusionOk="0">
                  <a:moveTo>
                    <a:pt x="3633" y="0"/>
                  </a:moveTo>
                  <a:cubicBezTo>
                    <a:pt x="3378" y="201"/>
                    <a:pt x="3068" y="475"/>
                    <a:pt x="2794" y="748"/>
                  </a:cubicBezTo>
                  <a:cubicBezTo>
                    <a:pt x="2301" y="1205"/>
                    <a:pt x="1735" y="1734"/>
                    <a:pt x="1279" y="2191"/>
                  </a:cubicBezTo>
                  <a:cubicBezTo>
                    <a:pt x="822" y="2647"/>
                    <a:pt x="256" y="3176"/>
                    <a:pt x="1" y="3560"/>
                  </a:cubicBezTo>
                  <a:cubicBezTo>
                    <a:pt x="92" y="3615"/>
                    <a:pt x="183" y="3669"/>
                    <a:pt x="293" y="3688"/>
                  </a:cubicBezTo>
                  <a:cubicBezTo>
                    <a:pt x="1151" y="3085"/>
                    <a:pt x="2392" y="1807"/>
                    <a:pt x="3378" y="767"/>
                  </a:cubicBezTo>
                  <a:cubicBezTo>
                    <a:pt x="3560" y="548"/>
                    <a:pt x="3816" y="310"/>
                    <a:pt x="3980" y="91"/>
                  </a:cubicBezTo>
                  <a:cubicBezTo>
                    <a:pt x="3871" y="37"/>
                    <a:pt x="3743" y="0"/>
                    <a:pt x="36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06"/>
            <p:cNvSpPr/>
            <p:nvPr/>
          </p:nvSpPr>
          <p:spPr>
            <a:xfrm>
              <a:off x="11347201" y="2529398"/>
              <a:ext cx="608561" cy="465722"/>
            </a:xfrm>
            <a:custGeom>
              <a:avLst/>
              <a:gdLst/>
              <a:ahLst/>
              <a:cxnLst/>
              <a:rect l="l" t="t" r="r" b="b"/>
              <a:pathLst>
                <a:path w="6919" h="5295" extrusionOk="0">
                  <a:moveTo>
                    <a:pt x="1862" y="2282"/>
                  </a:moveTo>
                  <a:cubicBezTo>
                    <a:pt x="1607" y="2446"/>
                    <a:pt x="1387" y="2629"/>
                    <a:pt x="1150" y="2811"/>
                  </a:cubicBezTo>
                  <a:cubicBezTo>
                    <a:pt x="493" y="3414"/>
                    <a:pt x="0" y="4527"/>
                    <a:pt x="1004" y="5093"/>
                  </a:cubicBezTo>
                  <a:cubicBezTo>
                    <a:pt x="1369" y="5294"/>
                    <a:pt x="1972" y="5276"/>
                    <a:pt x="2410" y="5130"/>
                  </a:cubicBezTo>
                  <a:cubicBezTo>
                    <a:pt x="3195" y="4801"/>
                    <a:pt x="3961" y="4381"/>
                    <a:pt x="4655" y="3852"/>
                  </a:cubicBezTo>
                  <a:cubicBezTo>
                    <a:pt x="5422" y="3304"/>
                    <a:pt x="6389" y="2592"/>
                    <a:pt x="6627" y="2026"/>
                  </a:cubicBezTo>
                  <a:cubicBezTo>
                    <a:pt x="6919" y="1369"/>
                    <a:pt x="6627" y="584"/>
                    <a:pt x="5951" y="292"/>
                  </a:cubicBezTo>
                  <a:cubicBezTo>
                    <a:pt x="5276" y="0"/>
                    <a:pt x="4491" y="530"/>
                    <a:pt x="3633" y="1059"/>
                  </a:cubicBezTo>
                  <a:cubicBezTo>
                    <a:pt x="3012" y="1461"/>
                    <a:pt x="2465" y="1844"/>
                    <a:pt x="1862" y="2282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06"/>
            <p:cNvSpPr/>
            <p:nvPr/>
          </p:nvSpPr>
          <p:spPr>
            <a:xfrm>
              <a:off x="11347201" y="2672238"/>
              <a:ext cx="385419" cy="316638"/>
            </a:xfrm>
            <a:custGeom>
              <a:avLst/>
              <a:gdLst/>
              <a:ahLst/>
              <a:cxnLst/>
              <a:rect l="l" t="t" r="r" b="b"/>
              <a:pathLst>
                <a:path w="4382" h="3600" extrusionOk="0">
                  <a:moveTo>
                    <a:pt x="2775" y="1"/>
                  </a:moveTo>
                  <a:lnTo>
                    <a:pt x="2775" y="1"/>
                  </a:lnTo>
                  <a:cubicBezTo>
                    <a:pt x="2483" y="202"/>
                    <a:pt x="2172" y="421"/>
                    <a:pt x="1862" y="658"/>
                  </a:cubicBezTo>
                  <a:cubicBezTo>
                    <a:pt x="1607" y="822"/>
                    <a:pt x="1387" y="987"/>
                    <a:pt x="1150" y="1169"/>
                  </a:cubicBezTo>
                  <a:cubicBezTo>
                    <a:pt x="493" y="1790"/>
                    <a:pt x="0" y="2885"/>
                    <a:pt x="986" y="3451"/>
                  </a:cubicBezTo>
                  <a:cubicBezTo>
                    <a:pt x="1173" y="3554"/>
                    <a:pt x="1423" y="3599"/>
                    <a:pt x="1681" y="3599"/>
                  </a:cubicBezTo>
                  <a:cubicBezTo>
                    <a:pt x="1926" y="3599"/>
                    <a:pt x="2178" y="3559"/>
                    <a:pt x="2391" y="3488"/>
                  </a:cubicBezTo>
                  <a:cubicBezTo>
                    <a:pt x="3085" y="3214"/>
                    <a:pt x="3761" y="2849"/>
                    <a:pt x="4381" y="2411"/>
                  </a:cubicBezTo>
                  <a:cubicBezTo>
                    <a:pt x="2939" y="2082"/>
                    <a:pt x="2720" y="895"/>
                    <a:pt x="2775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06"/>
            <p:cNvSpPr/>
            <p:nvPr/>
          </p:nvSpPr>
          <p:spPr>
            <a:xfrm>
              <a:off x="11009977" y="3298484"/>
              <a:ext cx="372577" cy="320684"/>
            </a:xfrm>
            <a:custGeom>
              <a:avLst/>
              <a:gdLst/>
              <a:ahLst/>
              <a:cxnLst/>
              <a:rect l="l" t="t" r="r" b="b"/>
              <a:pathLst>
                <a:path w="4236" h="3646" extrusionOk="0">
                  <a:moveTo>
                    <a:pt x="1790" y="0"/>
                  </a:moveTo>
                  <a:cubicBezTo>
                    <a:pt x="1059" y="274"/>
                    <a:pt x="1" y="931"/>
                    <a:pt x="110" y="2373"/>
                  </a:cubicBezTo>
                  <a:cubicBezTo>
                    <a:pt x="804" y="2866"/>
                    <a:pt x="1534" y="3323"/>
                    <a:pt x="2228" y="3524"/>
                  </a:cubicBezTo>
                  <a:cubicBezTo>
                    <a:pt x="2453" y="3588"/>
                    <a:pt x="2729" y="3645"/>
                    <a:pt x="2999" y="3645"/>
                  </a:cubicBezTo>
                  <a:cubicBezTo>
                    <a:pt x="3341" y="3645"/>
                    <a:pt x="3675" y="3554"/>
                    <a:pt x="3889" y="3268"/>
                  </a:cubicBezTo>
                  <a:cubicBezTo>
                    <a:pt x="4236" y="2793"/>
                    <a:pt x="4108" y="2100"/>
                    <a:pt x="3560" y="1479"/>
                  </a:cubicBezTo>
                  <a:cubicBezTo>
                    <a:pt x="3031" y="913"/>
                    <a:pt x="2447" y="402"/>
                    <a:pt x="1790" y="0"/>
                  </a:cubicBezTo>
                  <a:close/>
                </a:path>
              </a:pathLst>
            </a:custGeom>
            <a:solidFill>
              <a:srgbClr val="FFB1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06"/>
            <p:cNvSpPr/>
            <p:nvPr/>
          </p:nvSpPr>
          <p:spPr>
            <a:xfrm>
              <a:off x="10767483" y="3159074"/>
              <a:ext cx="399931" cy="348214"/>
            </a:xfrm>
            <a:custGeom>
              <a:avLst/>
              <a:gdLst/>
              <a:ahLst/>
              <a:cxnLst/>
              <a:rect l="l" t="t" r="r" b="b"/>
              <a:pathLst>
                <a:path w="4547" h="3959" extrusionOk="0">
                  <a:moveTo>
                    <a:pt x="1295" y="1"/>
                  </a:moveTo>
                  <a:cubicBezTo>
                    <a:pt x="1227" y="1"/>
                    <a:pt x="1161" y="5"/>
                    <a:pt x="1096" y="15"/>
                  </a:cubicBezTo>
                  <a:cubicBezTo>
                    <a:pt x="969" y="52"/>
                    <a:pt x="859" y="107"/>
                    <a:pt x="749" y="161"/>
                  </a:cubicBezTo>
                  <a:cubicBezTo>
                    <a:pt x="1" y="563"/>
                    <a:pt x="1" y="1366"/>
                    <a:pt x="658" y="2188"/>
                  </a:cubicBezTo>
                  <a:cubicBezTo>
                    <a:pt x="1042" y="2644"/>
                    <a:pt x="1589" y="2991"/>
                    <a:pt x="2064" y="3356"/>
                  </a:cubicBezTo>
                  <a:cubicBezTo>
                    <a:pt x="2319" y="3557"/>
                    <a:pt x="2593" y="3758"/>
                    <a:pt x="2867" y="3958"/>
                  </a:cubicBezTo>
                  <a:cubicBezTo>
                    <a:pt x="2758" y="2516"/>
                    <a:pt x="3816" y="1859"/>
                    <a:pt x="4547" y="1585"/>
                  </a:cubicBezTo>
                  <a:cubicBezTo>
                    <a:pt x="4291" y="1421"/>
                    <a:pt x="4035" y="1257"/>
                    <a:pt x="3780" y="1092"/>
                  </a:cubicBezTo>
                  <a:cubicBezTo>
                    <a:pt x="3090" y="655"/>
                    <a:pt x="2090" y="1"/>
                    <a:pt x="1295" y="1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06"/>
            <p:cNvSpPr/>
            <p:nvPr/>
          </p:nvSpPr>
          <p:spPr>
            <a:xfrm>
              <a:off x="8453800" y="822613"/>
              <a:ext cx="942614" cy="573291"/>
            </a:xfrm>
            <a:custGeom>
              <a:avLst/>
              <a:gdLst/>
              <a:ahLst/>
              <a:cxnLst/>
              <a:rect l="l" t="t" r="r" b="b"/>
              <a:pathLst>
                <a:path w="10717" h="6518" extrusionOk="0">
                  <a:moveTo>
                    <a:pt x="9530" y="383"/>
                  </a:moveTo>
                  <a:cubicBezTo>
                    <a:pt x="10406" y="748"/>
                    <a:pt x="10716" y="1442"/>
                    <a:pt x="10315" y="2318"/>
                  </a:cubicBezTo>
                  <a:cubicBezTo>
                    <a:pt x="9858" y="3268"/>
                    <a:pt x="8927" y="3852"/>
                    <a:pt x="8288" y="4272"/>
                  </a:cubicBezTo>
                  <a:cubicBezTo>
                    <a:pt x="6554" y="5385"/>
                    <a:pt x="4582" y="6097"/>
                    <a:pt x="2520" y="6371"/>
                  </a:cubicBezTo>
                  <a:cubicBezTo>
                    <a:pt x="2082" y="6426"/>
                    <a:pt x="1662" y="6517"/>
                    <a:pt x="1278" y="6408"/>
                  </a:cubicBezTo>
                  <a:cubicBezTo>
                    <a:pt x="913" y="6298"/>
                    <a:pt x="603" y="6061"/>
                    <a:pt x="402" y="5750"/>
                  </a:cubicBezTo>
                  <a:cubicBezTo>
                    <a:pt x="0" y="5166"/>
                    <a:pt x="165" y="4290"/>
                    <a:pt x="822" y="3414"/>
                  </a:cubicBezTo>
                  <a:cubicBezTo>
                    <a:pt x="1096" y="3103"/>
                    <a:pt x="1406" y="2830"/>
                    <a:pt x="1735" y="2592"/>
                  </a:cubicBezTo>
                  <a:cubicBezTo>
                    <a:pt x="2629" y="1953"/>
                    <a:pt x="3615" y="1406"/>
                    <a:pt x="4637" y="1004"/>
                  </a:cubicBezTo>
                  <a:cubicBezTo>
                    <a:pt x="5933" y="493"/>
                    <a:pt x="7449" y="0"/>
                    <a:pt x="8872" y="183"/>
                  </a:cubicBezTo>
                  <a:cubicBezTo>
                    <a:pt x="9091" y="219"/>
                    <a:pt x="9311" y="274"/>
                    <a:pt x="9530" y="383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06"/>
            <p:cNvSpPr/>
            <p:nvPr/>
          </p:nvSpPr>
          <p:spPr>
            <a:xfrm>
              <a:off x="8477900" y="936604"/>
              <a:ext cx="997146" cy="704608"/>
            </a:xfrm>
            <a:custGeom>
              <a:avLst/>
              <a:gdLst/>
              <a:ahLst/>
              <a:cxnLst/>
              <a:rect l="l" t="t" r="r" b="b"/>
              <a:pathLst>
                <a:path w="11337" h="8011" extrusionOk="0">
                  <a:moveTo>
                    <a:pt x="10168" y="0"/>
                  </a:moveTo>
                  <a:cubicBezTo>
                    <a:pt x="10241" y="347"/>
                    <a:pt x="10205" y="712"/>
                    <a:pt x="10041" y="1022"/>
                  </a:cubicBezTo>
                  <a:cubicBezTo>
                    <a:pt x="9584" y="1972"/>
                    <a:pt x="8653" y="2556"/>
                    <a:pt x="8014" y="2957"/>
                  </a:cubicBezTo>
                  <a:cubicBezTo>
                    <a:pt x="6280" y="4089"/>
                    <a:pt x="4308" y="4801"/>
                    <a:pt x="2246" y="5075"/>
                  </a:cubicBezTo>
                  <a:cubicBezTo>
                    <a:pt x="1957" y="5111"/>
                    <a:pt x="1677" y="5163"/>
                    <a:pt x="1409" y="5163"/>
                  </a:cubicBezTo>
                  <a:cubicBezTo>
                    <a:pt x="1271" y="5163"/>
                    <a:pt x="1135" y="5149"/>
                    <a:pt x="1004" y="5112"/>
                  </a:cubicBezTo>
                  <a:cubicBezTo>
                    <a:pt x="639" y="5002"/>
                    <a:pt x="329" y="4765"/>
                    <a:pt x="128" y="4454"/>
                  </a:cubicBezTo>
                  <a:cubicBezTo>
                    <a:pt x="73" y="4381"/>
                    <a:pt x="37" y="4308"/>
                    <a:pt x="0" y="4217"/>
                  </a:cubicBezTo>
                  <a:lnTo>
                    <a:pt x="0" y="4217"/>
                  </a:lnTo>
                  <a:lnTo>
                    <a:pt x="1023" y="6937"/>
                  </a:lnTo>
                  <a:cubicBezTo>
                    <a:pt x="1059" y="7065"/>
                    <a:pt x="1114" y="7193"/>
                    <a:pt x="1187" y="7302"/>
                  </a:cubicBezTo>
                  <a:cubicBezTo>
                    <a:pt x="1406" y="7612"/>
                    <a:pt x="1716" y="7850"/>
                    <a:pt x="2081" y="7959"/>
                  </a:cubicBezTo>
                  <a:cubicBezTo>
                    <a:pt x="2206" y="7997"/>
                    <a:pt x="2337" y="8011"/>
                    <a:pt x="2474" y="8011"/>
                  </a:cubicBezTo>
                  <a:cubicBezTo>
                    <a:pt x="2738" y="8011"/>
                    <a:pt x="3022" y="7959"/>
                    <a:pt x="3323" y="7923"/>
                  </a:cubicBezTo>
                  <a:cubicBezTo>
                    <a:pt x="5367" y="7667"/>
                    <a:pt x="7339" y="6937"/>
                    <a:pt x="9073" y="5823"/>
                  </a:cubicBezTo>
                  <a:cubicBezTo>
                    <a:pt x="9712" y="5404"/>
                    <a:pt x="10661" y="4819"/>
                    <a:pt x="11099" y="3870"/>
                  </a:cubicBezTo>
                  <a:cubicBezTo>
                    <a:pt x="11318" y="3487"/>
                    <a:pt x="11337" y="3049"/>
                    <a:pt x="11172" y="2647"/>
                  </a:cubicBezTo>
                  <a:lnTo>
                    <a:pt x="10168" y="0"/>
                  </a:ln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06"/>
            <p:cNvSpPr/>
            <p:nvPr/>
          </p:nvSpPr>
          <p:spPr>
            <a:xfrm>
              <a:off x="9319199" y="1040920"/>
              <a:ext cx="139848" cy="271429"/>
            </a:xfrm>
            <a:custGeom>
              <a:avLst/>
              <a:gdLst/>
              <a:ahLst/>
              <a:cxnLst/>
              <a:rect l="l" t="t" r="r" b="b"/>
              <a:pathLst>
                <a:path w="1590" h="3086" extrusionOk="0">
                  <a:moveTo>
                    <a:pt x="384" y="1"/>
                  </a:moveTo>
                  <a:cubicBezTo>
                    <a:pt x="275" y="201"/>
                    <a:pt x="147" y="384"/>
                    <a:pt x="1" y="548"/>
                  </a:cubicBezTo>
                  <a:lnTo>
                    <a:pt x="56" y="640"/>
                  </a:lnTo>
                  <a:cubicBezTo>
                    <a:pt x="348" y="1333"/>
                    <a:pt x="676" y="2009"/>
                    <a:pt x="1060" y="2648"/>
                  </a:cubicBezTo>
                  <a:cubicBezTo>
                    <a:pt x="1133" y="2775"/>
                    <a:pt x="1206" y="2940"/>
                    <a:pt x="1315" y="3086"/>
                  </a:cubicBezTo>
                  <a:cubicBezTo>
                    <a:pt x="1388" y="2958"/>
                    <a:pt x="1480" y="2812"/>
                    <a:pt x="1534" y="2684"/>
                  </a:cubicBezTo>
                  <a:cubicBezTo>
                    <a:pt x="1553" y="2629"/>
                    <a:pt x="1571" y="2593"/>
                    <a:pt x="1589" y="2556"/>
                  </a:cubicBezTo>
                  <a:cubicBezTo>
                    <a:pt x="1242" y="1735"/>
                    <a:pt x="932" y="767"/>
                    <a:pt x="384" y="1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06"/>
            <p:cNvSpPr/>
            <p:nvPr/>
          </p:nvSpPr>
          <p:spPr>
            <a:xfrm>
              <a:off x="9218050" y="1153327"/>
              <a:ext cx="165531" cy="244163"/>
            </a:xfrm>
            <a:custGeom>
              <a:avLst/>
              <a:gdLst/>
              <a:ahLst/>
              <a:cxnLst/>
              <a:rect l="l" t="t" r="r" b="b"/>
              <a:pathLst>
                <a:path w="1882" h="2776" extrusionOk="0">
                  <a:moveTo>
                    <a:pt x="348" y="1"/>
                  </a:moveTo>
                  <a:cubicBezTo>
                    <a:pt x="220" y="92"/>
                    <a:pt x="110" y="165"/>
                    <a:pt x="1" y="238"/>
                  </a:cubicBezTo>
                  <a:cubicBezTo>
                    <a:pt x="74" y="311"/>
                    <a:pt x="147" y="402"/>
                    <a:pt x="202" y="493"/>
                  </a:cubicBezTo>
                  <a:cubicBezTo>
                    <a:pt x="475" y="932"/>
                    <a:pt x="658" y="1479"/>
                    <a:pt x="950" y="1954"/>
                  </a:cubicBezTo>
                  <a:cubicBezTo>
                    <a:pt x="1078" y="2191"/>
                    <a:pt x="1260" y="2428"/>
                    <a:pt x="1425" y="2666"/>
                  </a:cubicBezTo>
                  <a:cubicBezTo>
                    <a:pt x="1461" y="2702"/>
                    <a:pt x="1480" y="2739"/>
                    <a:pt x="1498" y="2775"/>
                  </a:cubicBezTo>
                  <a:cubicBezTo>
                    <a:pt x="1626" y="2684"/>
                    <a:pt x="1753" y="2575"/>
                    <a:pt x="1881" y="2465"/>
                  </a:cubicBezTo>
                  <a:cubicBezTo>
                    <a:pt x="1881" y="2447"/>
                    <a:pt x="1845" y="2428"/>
                    <a:pt x="1845" y="2392"/>
                  </a:cubicBezTo>
                  <a:cubicBezTo>
                    <a:pt x="1480" y="1698"/>
                    <a:pt x="932" y="621"/>
                    <a:pt x="348" y="1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06"/>
            <p:cNvSpPr/>
            <p:nvPr/>
          </p:nvSpPr>
          <p:spPr>
            <a:xfrm>
              <a:off x="9124992" y="1214369"/>
              <a:ext cx="147764" cy="260171"/>
            </a:xfrm>
            <a:custGeom>
              <a:avLst/>
              <a:gdLst/>
              <a:ahLst/>
              <a:cxnLst/>
              <a:rect l="l" t="t" r="r" b="b"/>
              <a:pathLst>
                <a:path w="1680" h="2958" extrusionOk="0">
                  <a:moveTo>
                    <a:pt x="365" y="0"/>
                  </a:moveTo>
                  <a:lnTo>
                    <a:pt x="0" y="201"/>
                  </a:lnTo>
                  <a:cubicBezTo>
                    <a:pt x="0" y="420"/>
                    <a:pt x="201" y="657"/>
                    <a:pt x="292" y="876"/>
                  </a:cubicBezTo>
                  <a:cubicBezTo>
                    <a:pt x="548" y="1479"/>
                    <a:pt x="730" y="2045"/>
                    <a:pt x="1041" y="2611"/>
                  </a:cubicBezTo>
                  <a:cubicBezTo>
                    <a:pt x="1095" y="2720"/>
                    <a:pt x="1150" y="2848"/>
                    <a:pt x="1223" y="2958"/>
                  </a:cubicBezTo>
                  <a:cubicBezTo>
                    <a:pt x="1387" y="2866"/>
                    <a:pt x="1533" y="2775"/>
                    <a:pt x="1680" y="2684"/>
                  </a:cubicBezTo>
                  <a:cubicBezTo>
                    <a:pt x="1661" y="2592"/>
                    <a:pt x="1625" y="2519"/>
                    <a:pt x="1588" y="2446"/>
                  </a:cubicBezTo>
                  <a:cubicBezTo>
                    <a:pt x="1497" y="2173"/>
                    <a:pt x="1351" y="1881"/>
                    <a:pt x="1241" y="1607"/>
                  </a:cubicBezTo>
                  <a:cubicBezTo>
                    <a:pt x="968" y="1004"/>
                    <a:pt x="712" y="365"/>
                    <a:pt x="365" y="0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06"/>
            <p:cNvSpPr/>
            <p:nvPr/>
          </p:nvSpPr>
          <p:spPr>
            <a:xfrm>
              <a:off x="9001326" y="1278577"/>
              <a:ext cx="151019" cy="255333"/>
            </a:xfrm>
            <a:custGeom>
              <a:avLst/>
              <a:gdLst/>
              <a:ahLst/>
              <a:cxnLst/>
              <a:rect l="l" t="t" r="r" b="b"/>
              <a:pathLst>
                <a:path w="1717" h="2903" extrusionOk="0">
                  <a:moveTo>
                    <a:pt x="384" y="0"/>
                  </a:moveTo>
                  <a:cubicBezTo>
                    <a:pt x="256" y="55"/>
                    <a:pt x="128" y="128"/>
                    <a:pt x="0" y="183"/>
                  </a:cubicBezTo>
                  <a:cubicBezTo>
                    <a:pt x="0" y="384"/>
                    <a:pt x="55" y="585"/>
                    <a:pt x="146" y="767"/>
                  </a:cubicBezTo>
                  <a:cubicBezTo>
                    <a:pt x="384" y="1333"/>
                    <a:pt x="658" y="1881"/>
                    <a:pt x="1004" y="2392"/>
                  </a:cubicBezTo>
                  <a:cubicBezTo>
                    <a:pt x="1096" y="2574"/>
                    <a:pt x="1205" y="2757"/>
                    <a:pt x="1333" y="2903"/>
                  </a:cubicBezTo>
                  <a:cubicBezTo>
                    <a:pt x="1461" y="2848"/>
                    <a:pt x="1589" y="2775"/>
                    <a:pt x="1716" y="2720"/>
                  </a:cubicBezTo>
                  <a:cubicBezTo>
                    <a:pt x="1662" y="2538"/>
                    <a:pt x="1589" y="2374"/>
                    <a:pt x="1479" y="2209"/>
                  </a:cubicBezTo>
                  <a:cubicBezTo>
                    <a:pt x="1260" y="1680"/>
                    <a:pt x="1023" y="1151"/>
                    <a:pt x="804" y="676"/>
                  </a:cubicBezTo>
                  <a:cubicBezTo>
                    <a:pt x="694" y="439"/>
                    <a:pt x="566" y="201"/>
                    <a:pt x="384" y="0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06"/>
            <p:cNvSpPr/>
            <p:nvPr/>
          </p:nvSpPr>
          <p:spPr>
            <a:xfrm>
              <a:off x="8863235" y="1329943"/>
              <a:ext cx="151019" cy="261842"/>
            </a:xfrm>
            <a:custGeom>
              <a:avLst/>
              <a:gdLst/>
              <a:ahLst/>
              <a:cxnLst/>
              <a:rect l="l" t="t" r="r" b="b"/>
              <a:pathLst>
                <a:path w="1717" h="2977" extrusionOk="0">
                  <a:moveTo>
                    <a:pt x="493" y="1"/>
                  </a:moveTo>
                  <a:cubicBezTo>
                    <a:pt x="329" y="55"/>
                    <a:pt x="165" y="92"/>
                    <a:pt x="0" y="147"/>
                  </a:cubicBezTo>
                  <a:cubicBezTo>
                    <a:pt x="55" y="311"/>
                    <a:pt x="92" y="475"/>
                    <a:pt x="165" y="640"/>
                  </a:cubicBezTo>
                  <a:cubicBezTo>
                    <a:pt x="366" y="1278"/>
                    <a:pt x="621" y="1899"/>
                    <a:pt x="895" y="2502"/>
                  </a:cubicBezTo>
                  <a:cubicBezTo>
                    <a:pt x="968" y="2666"/>
                    <a:pt x="1059" y="2812"/>
                    <a:pt x="1151" y="2976"/>
                  </a:cubicBezTo>
                  <a:cubicBezTo>
                    <a:pt x="1333" y="2921"/>
                    <a:pt x="1534" y="2848"/>
                    <a:pt x="1716" y="2775"/>
                  </a:cubicBezTo>
                  <a:cubicBezTo>
                    <a:pt x="1680" y="2648"/>
                    <a:pt x="1589" y="2502"/>
                    <a:pt x="1552" y="2374"/>
                  </a:cubicBezTo>
                  <a:cubicBezTo>
                    <a:pt x="1424" y="2082"/>
                    <a:pt x="1333" y="1753"/>
                    <a:pt x="1205" y="1461"/>
                  </a:cubicBezTo>
                  <a:cubicBezTo>
                    <a:pt x="1005" y="950"/>
                    <a:pt x="767" y="457"/>
                    <a:pt x="493" y="1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06"/>
            <p:cNvSpPr/>
            <p:nvPr/>
          </p:nvSpPr>
          <p:spPr>
            <a:xfrm>
              <a:off x="8742823" y="1365301"/>
              <a:ext cx="143015" cy="255333"/>
            </a:xfrm>
            <a:custGeom>
              <a:avLst/>
              <a:gdLst/>
              <a:ahLst/>
              <a:cxnLst/>
              <a:rect l="l" t="t" r="r" b="b"/>
              <a:pathLst>
                <a:path w="1626" h="2903" extrusionOk="0">
                  <a:moveTo>
                    <a:pt x="347" y="0"/>
                  </a:moveTo>
                  <a:lnTo>
                    <a:pt x="0" y="73"/>
                  </a:lnTo>
                  <a:cubicBezTo>
                    <a:pt x="19" y="347"/>
                    <a:pt x="92" y="603"/>
                    <a:pt x="201" y="840"/>
                  </a:cubicBezTo>
                  <a:cubicBezTo>
                    <a:pt x="420" y="1424"/>
                    <a:pt x="676" y="2008"/>
                    <a:pt x="968" y="2556"/>
                  </a:cubicBezTo>
                  <a:cubicBezTo>
                    <a:pt x="1023" y="2665"/>
                    <a:pt x="1077" y="2793"/>
                    <a:pt x="1132" y="2903"/>
                  </a:cubicBezTo>
                  <a:cubicBezTo>
                    <a:pt x="1296" y="2866"/>
                    <a:pt x="1461" y="2830"/>
                    <a:pt x="1625" y="2793"/>
                  </a:cubicBezTo>
                  <a:cubicBezTo>
                    <a:pt x="1570" y="2665"/>
                    <a:pt x="1497" y="2519"/>
                    <a:pt x="1443" y="2392"/>
                  </a:cubicBezTo>
                  <a:cubicBezTo>
                    <a:pt x="1223" y="1826"/>
                    <a:pt x="1023" y="1296"/>
                    <a:pt x="767" y="730"/>
                  </a:cubicBezTo>
                  <a:cubicBezTo>
                    <a:pt x="676" y="475"/>
                    <a:pt x="530" y="219"/>
                    <a:pt x="347" y="0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06"/>
            <p:cNvSpPr/>
            <p:nvPr/>
          </p:nvSpPr>
          <p:spPr>
            <a:xfrm>
              <a:off x="8588636" y="1389401"/>
              <a:ext cx="135011" cy="251199"/>
            </a:xfrm>
            <a:custGeom>
              <a:avLst/>
              <a:gdLst/>
              <a:ahLst/>
              <a:cxnLst/>
              <a:rect l="l" t="t" r="r" b="b"/>
              <a:pathLst>
                <a:path w="1535" h="2856" extrusionOk="0">
                  <a:moveTo>
                    <a:pt x="439" y="0"/>
                  </a:moveTo>
                  <a:cubicBezTo>
                    <a:pt x="366" y="9"/>
                    <a:pt x="293" y="14"/>
                    <a:pt x="220" y="14"/>
                  </a:cubicBezTo>
                  <a:cubicBezTo>
                    <a:pt x="147" y="14"/>
                    <a:pt x="74" y="9"/>
                    <a:pt x="1" y="0"/>
                  </a:cubicBezTo>
                  <a:lnTo>
                    <a:pt x="1" y="0"/>
                  </a:lnTo>
                  <a:cubicBezTo>
                    <a:pt x="56" y="201"/>
                    <a:pt x="147" y="383"/>
                    <a:pt x="238" y="566"/>
                  </a:cubicBezTo>
                  <a:cubicBezTo>
                    <a:pt x="439" y="1168"/>
                    <a:pt x="603" y="1734"/>
                    <a:pt x="859" y="2318"/>
                  </a:cubicBezTo>
                  <a:cubicBezTo>
                    <a:pt x="914" y="2501"/>
                    <a:pt x="1005" y="2684"/>
                    <a:pt x="1114" y="2848"/>
                  </a:cubicBezTo>
                  <a:cubicBezTo>
                    <a:pt x="1152" y="2853"/>
                    <a:pt x="1191" y="2855"/>
                    <a:pt x="1231" y="2855"/>
                  </a:cubicBezTo>
                  <a:cubicBezTo>
                    <a:pt x="1328" y="2855"/>
                    <a:pt x="1431" y="2842"/>
                    <a:pt x="1534" y="2830"/>
                  </a:cubicBezTo>
                  <a:cubicBezTo>
                    <a:pt x="1480" y="2647"/>
                    <a:pt x="1425" y="2464"/>
                    <a:pt x="1333" y="2282"/>
                  </a:cubicBezTo>
                  <a:lnTo>
                    <a:pt x="695" y="602"/>
                  </a:lnTo>
                  <a:cubicBezTo>
                    <a:pt x="622" y="402"/>
                    <a:pt x="530" y="201"/>
                    <a:pt x="439" y="0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06"/>
            <p:cNvSpPr/>
            <p:nvPr/>
          </p:nvSpPr>
          <p:spPr>
            <a:xfrm>
              <a:off x="9070372" y="2269224"/>
              <a:ext cx="1734121" cy="2031233"/>
            </a:xfrm>
            <a:custGeom>
              <a:avLst/>
              <a:gdLst/>
              <a:ahLst/>
              <a:cxnLst/>
              <a:rect l="l" t="t" r="r" b="b"/>
              <a:pathLst>
                <a:path w="19716" h="23094" extrusionOk="0">
                  <a:moveTo>
                    <a:pt x="8398" y="1"/>
                  </a:moveTo>
                  <a:cubicBezTo>
                    <a:pt x="8745" y="530"/>
                    <a:pt x="8945" y="1023"/>
                    <a:pt x="9475" y="1279"/>
                  </a:cubicBezTo>
                  <a:cubicBezTo>
                    <a:pt x="10205" y="1626"/>
                    <a:pt x="11446" y="1388"/>
                    <a:pt x="12122" y="1772"/>
                  </a:cubicBezTo>
                  <a:cubicBezTo>
                    <a:pt x="12615" y="2045"/>
                    <a:pt x="12998" y="2776"/>
                    <a:pt x="13345" y="3378"/>
                  </a:cubicBezTo>
                  <a:cubicBezTo>
                    <a:pt x="13692" y="3962"/>
                    <a:pt x="14057" y="4601"/>
                    <a:pt x="14349" y="5167"/>
                  </a:cubicBezTo>
                  <a:cubicBezTo>
                    <a:pt x="15043" y="6427"/>
                    <a:pt x="15718" y="7650"/>
                    <a:pt x="16393" y="8782"/>
                  </a:cubicBezTo>
                  <a:cubicBezTo>
                    <a:pt x="16759" y="9402"/>
                    <a:pt x="17032" y="10041"/>
                    <a:pt x="17324" y="10662"/>
                  </a:cubicBezTo>
                  <a:cubicBezTo>
                    <a:pt x="17927" y="11921"/>
                    <a:pt x="18438" y="13181"/>
                    <a:pt x="19004" y="14623"/>
                  </a:cubicBezTo>
                  <a:cubicBezTo>
                    <a:pt x="19278" y="15317"/>
                    <a:pt x="19716" y="16467"/>
                    <a:pt x="19406" y="17288"/>
                  </a:cubicBezTo>
                  <a:cubicBezTo>
                    <a:pt x="19095" y="18146"/>
                    <a:pt x="17945" y="18694"/>
                    <a:pt x="17087" y="19114"/>
                  </a:cubicBezTo>
                  <a:cubicBezTo>
                    <a:pt x="14641" y="20319"/>
                    <a:pt x="12542" y="21359"/>
                    <a:pt x="10022" y="22455"/>
                  </a:cubicBezTo>
                  <a:cubicBezTo>
                    <a:pt x="9365" y="22747"/>
                    <a:pt x="8526" y="23093"/>
                    <a:pt x="7722" y="22765"/>
                  </a:cubicBezTo>
                  <a:cubicBezTo>
                    <a:pt x="7339" y="22564"/>
                    <a:pt x="7010" y="22272"/>
                    <a:pt x="6737" y="21925"/>
                  </a:cubicBezTo>
                  <a:cubicBezTo>
                    <a:pt x="6371" y="21414"/>
                    <a:pt x="6061" y="20866"/>
                    <a:pt x="5787" y="20300"/>
                  </a:cubicBezTo>
                  <a:cubicBezTo>
                    <a:pt x="4582" y="18110"/>
                    <a:pt x="3469" y="15828"/>
                    <a:pt x="2228" y="13510"/>
                  </a:cubicBezTo>
                  <a:cubicBezTo>
                    <a:pt x="1625" y="12360"/>
                    <a:pt x="1132" y="11246"/>
                    <a:pt x="585" y="9986"/>
                  </a:cubicBezTo>
                  <a:cubicBezTo>
                    <a:pt x="274" y="9274"/>
                    <a:pt x="0" y="8544"/>
                    <a:pt x="146" y="7759"/>
                  </a:cubicBezTo>
                  <a:cubicBezTo>
                    <a:pt x="256" y="7193"/>
                    <a:pt x="603" y="6719"/>
                    <a:pt x="895" y="6299"/>
                  </a:cubicBezTo>
                  <a:cubicBezTo>
                    <a:pt x="1205" y="5879"/>
                    <a:pt x="1589" y="5386"/>
                    <a:pt x="1625" y="4820"/>
                  </a:cubicBezTo>
                  <a:cubicBezTo>
                    <a:pt x="1662" y="4254"/>
                    <a:pt x="1424" y="3871"/>
                    <a:pt x="1278" y="3415"/>
                  </a:cubicBezTo>
                  <a:cubicBezTo>
                    <a:pt x="2976" y="2538"/>
                    <a:pt x="4765" y="1717"/>
                    <a:pt x="6517" y="841"/>
                  </a:cubicBezTo>
                  <a:cubicBezTo>
                    <a:pt x="7138" y="512"/>
                    <a:pt x="7759" y="238"/>
                    <a:pt x="8398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06"/>
            <p:cNvSpPr/>
            <p:nvPr/>
          </p:nvSpPr>
          <p:spPr>
            <a:xfrm>
              <a:off x="9113734" y="2834429"/>
              <a:ext cx="1130398" cy="1233217"/>
            </a:xfrm>
            <a:custGeom>
              <a:avLst/>
              <a:gdLst/>
              <a:ahLst/>
              <a:cxnLst/>
              <a:rect l="l" t="t" r="r" b="b"/>
              <a:pathLst>
                <a:path w="12852" h="14021" extrusionOk="0">
                  <a:moveTo>
                    <a:pt x="7750" y="0"/>
                  </a:moveTo>
                  <a:cubicBezTo>
                    <a:pt x="7741" y="0"/>
                    <a:pt x="7731" y="0"/>
                    <a:pt x="7722" y="1"/>
                  </a:cubicBezTo>
                  <a:cubicBezTo>
                    <a:pt x="6882" y="1"/>
                    <a:pt x="6116" y="457"/>
                    <a:pt x="5422" y="731"/>
                  </a:cubicBezTo>
                  <a:cubicBezTo>
                    <a:pt x="4710" y="1005"/>
                    <a:pt x="3998" y="1278"/>
                    <a:pt x="3268" y="1625"/>
                  </a:cubicBezTo>
                  <a:cubicBezTo>
                    <a:pt x="2227" y="2063"/>
                    <a:pt x="1242" y="2593"/>
                    <a:pt x="274" y="3195"/>
                  </a:cubicBezTo>
                  <a:lnTo>
                    <a:pt x="0" y="3378"/>
                  </a:lnTo>
                  <a:lnTo>
                    <a:pt x="73" y="3579"/>
                  </a:lnTo>
                  <a:cubicBezTo>
                    <a:pt x="621" y="4820"/>
                    <a:pt x="1132" y="5952"/>
                    <a:pt x="1735" y="7084"/>
                  </a:cubicBezTo>
                  <a:cubicBezTo>
                    <a:pt x="2976" y="9402"/>
                    <a:pt x="4071" y="11684"/>
                    <a:pt x="5276" y="13893"/>
                  </a:cubicBezTo>
                  <a:lnTo>
                    <a:pt x="5349" y="14021"/>
                  </a:lnTo>
                  <a:cubicBezTo>
                    <a:pt x="6335" y="13546"/>
                    <a:pt x="7394" y="12962"/>
                    <a:pt x="8270" y="12542"/>
                  </a:cubicBezTo>
                  <a:cubicBezTo>
                    <a:pt x="8982" y="12213"/>
                    <a:pt x="9639" y="11958"/>
                    <a:pt x="10333" y="11611"/>
                  </a:cubicBezTo>
                  <a:cubicBezTo>
                    <a:pt x="11008" y="11301"/>
                    <a:pt x="11702" y="10935"/>
                    <a:pt x="12195" y="10461"/>
                  </a:cubicBezTo>
                  <a:cubicBezTo>
                    <a:pt x="12377" y="10260"/>
                    <a:pt x="12523" y="10059"/>
                    <a:pt x="12633" y="9822"/>
                  </a:cubicBezTo>
                  <a:cubicBezTo>
                    <a:pt x="12852" y="9219"/>
                    <a:pt x="12633" y="8507"/>
                    <a:pt x="12432" y="7923"/>
                  </a:cubicBezTo>
                  <a:cubicBezTo>
                    <a:pt x="12268" y="7485"/>
                    <a:pt x="12085" y="7065"/>
                    <a:pt x="11939" y="6700"/>
                  </a:cubicBezTo>
                  <a:cubicBezTo>
                    <a:pt x="11209" y="4984"/>
                    <a:pt x="10588" y="3670"/>
                    <a:pt x="9840" y="2009"/>
                  </a:cubicBezTo>
                  <a:cubicBezTo>
                    <a:pt x="9441" y="1121"/>
                    <a:pt x="8899" y="0"/>
                    <a:pt x="7750" y="0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06"/>
            <p:cNvSpPr/>
            <p:nvPr/>
          </p:nvSpPr>
          <p:spPr>
            <a:xfrm>
              <a:off x="9317616" y="3094514"/>
              <a:ext cx="476980" cy="456135"/>
            </a:xfrm>
            <a:custGeom>
              <a:avLst/>
              <a:gdLst/>
              <a:ahLst/>
              <a:cxnLst/>
              <a:rect l="l" t="t" r="r" b="b"/>
              <a:pathLst>
                <a:path w="5423" h="5186" extrusionOk="0">
                  <a:moveTo>
                    <a:pt x="2995" y="1114"/>
                  </a:moveTo>
                  <a:cubicBezTo>
                    <a:pt x="3360" y="1023"/>
                    <a:pt x="3980" y="640"/>
                    <a:pt x="4546" y="603"/>
                  </a:cubicBezTo>
                  <a:cubicBezTo>
                    <a:pt x="4930" y="585"/>
                    <a:pt x="5422" y="1753"/>
                    <a:pt x="5349" y="2301"/>
                  </a:cubicBezTo>
                  <a:cubicBezTo>
                    <a:pt x="5295" y="2593"/>
                    <a:pt x="4418" y="2867"/>
                    <a:pt x="3980" y="3177"/>
                  </a:cubicBezTo>
                  <a:cubicBezTo>
                    <a:pt x="4126" y="3579"/>
                    <a:pt x="4583" y="4291"/>
                    <a:pt x="4364" y="4510"/>
                  </a:cubicBezTo>
                  <a:cubicBezTo>
                    <a:pt x="3999" y="4802"/>
                    <a:pt x="3579" y="5003"/>
                    <a:pt x="3141" y="5131"/>
                  </a:cubicBezTo>
                  <a:cubicBezTo>
                    <a:pt x="2848" y="5185"/>
                    <a:pt x="2520" y="4309"/>
                    <a:pt x="2228" y="3908"/>
                  </a:cubicBezTo>
                  <a:cubicBezTo>
                    <a:pt x="1808" y="4145"/>
                    <a:pt x="1242" y="4528"/>
                    <a:pt x="822" y="4327"/>
                  </a:cubicBezTo>
                  <a:cubicBezTo>
                    <a:pt x="603" y="4218"/>
                    <a:pt x="183" y="3469"/>
                    <a:pt x="128" y="3141"/>
                  </a:cubicBezTo>
                  <a:cubicBezTo>
                    <a:pt x="1" y="2520"/>
                    <a:pt x="804" y="2228"/>
                    <a:pt x="1242" y="1954"/>
                  </a:cubicBezTo>
                  <a:cubicBezTo>
                    <a:pt x="1132" y="1571"/>
                    <a:pt x="877" y="1370"/>
                    <a:pt x="932" y="932"/>
                  </a:cubicBezTo>
                  <a:cubicBezTo>
                    <a:pt x="986" y="512"/>
                    <a:pt x="1607" y="110"/>
                    <a:pt x="2082" y="56"/>
                  </a:cubicBezTo>
                  <a:cubicBezTo>
                    <a:pt x="2721" y="1"/>
                    <a:pt x="2794" y="676"/>
                    <a:pt x="2995" y="1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06"/>
            <p:cNvSpPr/>
            <p:nvPr/>
          </p:nvSpPr>
          <p:spPr>
            <a:xfrm>
              <a:off x="9555273" y="3512041"/>
              <a:ext cx="409518" cy="257005"/>
            </a:xfrm>
            <a:custGeom>
              <a:avLst/>
              <a:gdLst/>
              <a:ahLst/>
              <a:cxnLst/>
              <a:rect l="l" t="t" r="r" b="b"/>
              <a:pathLst>
                <a:path w="4656" h="2922" extrusionOk="0">
                  <a:moveTo>
                    <a:pt x="4254" y="0"/>
                  </a:moveTo>
                  <a:cubicBezTo>
                    <a:pt x="3286" y="420"/>
                    <a:pt x="1881" y="1114"/>
                    <a:pt x="858" y="1625"/>
                  </a:cubicBezTo>
                  <a:cubicBezTo>
                    <a:pt x="566" y="1753"/>
                    <a:pt x="274" y="1935"/>
                    <a:pt x="0" y="2118"/>
                  </a:cubicBezTo>
                  <a:cubicBezTo>
                    <a:pt x="165" y="2392"/>
                    <a:pt x="293" y="2647"/>
                    <a:pt x="439" y="2921"/>
                  </a:cubicBezTo>
                  <a:cubicBezTo>
                    <a:pt x="840" y="2903"/>
                    <a:pt x="1370" y="2483"/>
                    <a:pt x="1662" y="2319"/>
                  </a:cubicBezTo>
                  <a:cubicBezTo>
                    <a:pt x="2556" y="1844"/>
                    <a:pt x="3396" y="1461"/>
                    <a:pt x="4199" y="1023"/>
                  </a:cubicBezTo>
                  <a:cubicBezTo>
                    <a:pt x="4327" y="950"/>
                    <a:pt x="4509" y="876"/>
                    <a:pt x="4655" y="785"/>
                  </a:cubicBezTo>
                  <a:cubicBezTo>
                    <a:pt x="4528" y="530"/>
                    <a:pt x="4400" y="256"/>
                    <a:pt x="4254" y="0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06"/>
            <p:cNvSpPr/>
            <p:nvPr/>
          </p:nvSpPr>
          <p:spPr>
            <a:xfrm>
              <a:off x="9635577" y="3653298"/>
              <a:ext cx="399843" cy="244163"/>
            </a:xfrm>
            <a:custGeom>
              <a:avLst/>
              <a:gdLst/>
              <a:ahLst/>
              <a:cxnLst/>
              <a:rect l="l" t="t" r="r" b="b"/>
              <a:pathLst>
                <a:path w="4546" h="2776" extrusionOk="0">
                  <a:moveTo>
                    <a:pt x="4491" y="530"/>
                  </a:moveTo>
                  <a:cubicBezTo>
                    <a:pt x="4381" y="366"/>
                    <a:pt x="4290" y="183"/>
                    <a:pt x="4181" y="1"/>
                  </a:cubicBezTo>
                  <a:cubicBezTo>
                    <a:pt x="3797" y="110"/>
                    <a:pt x="3432" y="421"/>
                    <a:pt x="3140" y="567"/>
                  </a:cubicBezTo>
                  <a:cubicBezTo>
                    <a:pt x="2446" y="932"/>
                    <a:pt x="1442" y="1425"/>
                    <a:pt x="749" y="1753"/>
                  </a:cubicBezTo>
                  <a:cubicBezTo>
                    <a:pt x="566" y="1863"/>
                    <a:pt x="237" y="1991"/>
                    <a:pt x="0" y="2118"/>
                  </a:cubicBezTo>
                  <a:lnTo>
                    <a:pt x="18" y="2155"/>
                  </a:lnTo>
                  <a:cubicBezTo>
                    <a:pt x="146" y="2356"/>
                    <a:pt x="274" y="2575"/>
                    <a:pt x="402" y="2775"/>
                  </a:cubicBezTo>
                  <a:cubicBezTo>
                    <a:pt x="475" y="2739"/>
                    <a:pt x="566" y="2702"/>
                    <a:pt x="657" y="2648"/>
                  </a:cubicBezTo>
                  <a:cubicBezTo>
                    <a:pt x="1826" y="2173"/>
                    <a:pt x="2702" y="1644"/>
                    <a:pt x="3779" y="1059"/>
                  </a:cubicBezTo>
                  <a:cubicBezTo>
                    <a:pt x="4053" y="932"/>
                    <a:pt x="4308" y="786"/>
                    <a:pt x="4546" y="621"/>
                  </a:cubicBezTo>
                  <a:cubicBezTo>
                    <a:pt x="4527" y="603"/>
                    <a:pt x="4509" y="567"/>
                    <a:pt x="4491" y="530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06"/>
            <p:cNvSpPr/>
            <p:nvPr/>
          </p:nvSpPr>
          <p:spPr>
            <a:xfrm>
              <a:off x="8996488" y="1970614"/>
              <a:ext cx="892831" cy="660014"/>
            </a:xfrm>
            <a:custGeom>
              <a:avLst/>
              <a:gdLst/>
              <a:ahLst/>
              <a:cxnLst/>
              <a:rect l="l" t="t" r="r" b="b"/>
              <a:pathLst>
                <a:path w="10151" h="7504" extrusionOk="0">
                  <a:moveTo>
                    <a:pt x="9311" y="1735"/>
                  </a:moveTo>
                  <a:cubicBezTo>
                    <a:pt x="9146" y="1461"/>
                    <a:pt x="9055" y="1223"/>
                    <a:pt x="8873" y="931"/>
                  </a:cubicBezTo>
                  <a:cubicBezTo>
                    <a:pt x="8672" y="603"/>
                    <a:pt x="8416" y="347"/>
                    <a:pt x="8088" y="165"/>
                  </a:cubicBezTo>
                  <a:cubicBezTo>
                    <a:pt x="7723" y="0"/>
                    <a:pt x="7266" y="146"/>
                    <a:pt x="6846" y="311"/>
                  </a:cubicBezTo>
                  <a:cubicBezTo>
                    <a:pt x="6025" y="639"/>
                    <a:pt x="3250" y="2136"/>
                    <a:pt x="3250" y="2136"/>
                  </a:cubicBezTo>
                  <a:cubicBezTo>
                    <a:pt x="2502" y="2483"/>
                    <a:pt x="1808" y="2812"/>
                    <a:pt x="1114" y="3213"/>
                  </a:cubicBezTo>
                  <a:cubicBezTo>
                    <a:pt x="713" y="3432"/>
                    <a:pt x="366" y="3706"/>
                    <a:pt x="238" y="4108"/>
                  </a:cubicBezTo>
                  <a:cubicBezTo>
                    <a:pt x="1" y="4820"/>
                    <a:pt x="567" y="5805"/>
                    <a:pt x="694" y="6098"/>
                  </a:cubicBezTo>
                  <a:cubicBezTo>
                    <a:pt x="950" y="6700"/>
                    <a:pt x="1297" y="7503"/>
                    <a:pt x="2228" y="7412"/>
                  </a:cubicBezTo>
                  <a:cubicBezTo>
                    <a:pt x="2629" y="7321"/>
                    <a:pt x="3013" y="7175"/>
                    <a:pt x="3378" y="6974"/>
                  </a:cubicBezTo>
                  <a:cubicBezTo>
                    <a:pt x="3999" y="6663"/>
                    <a:pt x="7832" y="4710"/>
                    <a:pt x="8453" y="4418"/>
                  </a:cubicBezTo>
                  <a:cubicBezTo>
                    <a:pt x="8818" y="4254"/>
                    <a:pt x="9183" y="4035"/>
                    <a:pt x="9475" y="3761"/>
                  </a:cubicBezTo>
                  <a:cubicBezTo>
                    <a:pt x="10150" y="3085"/>
                    <a:pt x="9621" y="2319"/>
                    <a:pt x="9311" y="1735"/>
                  </a:cubicBezTo>
                  <a:close/>
                </a:path>
              </a:pathLst>
            </a:custGeom>
            <a:solidFill>
              <a:srgbClr val="AFDC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06"/>
            <p:cNvSpPr/>
            <p:nvPr/>
          </p:nvSpPr>
          <p:spPr>
            <a:xfrm>
              <a:off x="9010913" y="2170010"/>
              <a:ext cx="425614" cy="230970"/>
            </a:xfrm>
            <a:custGeom>
              <a:avLst/>
              <a:gdLst/>
              <a:ahLst/>
              <a:cxnLst/>
              <a:rect l="l" t="t" r="r" b="b"/>
              <a:pathLst>
                <a:path w="4839" h="2626" extrusionOk="0">
                  <a:moveTo>
                    <a:pt x="4557" y="0"/>
                  </a:moveTo>
                  <a:cubicBezTo>
                    <a:pt x="4502" y="0"/>
                    <a:pt x="4445" y="8"/>
                    <a:pt x="4400" y="15"/>
                  </a:cubicBezTo>
                  <a:cubicBezTo>
                    <a:pt x="4291" y="52"/>
                    <a:pt x="4181" y="107"/>
                    <a:pt x="4072" y="143"/>
                  </a:cubicBezTo>
                  <a:cubicBezTo>
                    <a:pt x="2904" y="581"/>
                    <a:pt x="1753" y="1092"/>
                    <a:pt x="658" y="1658"/>
                  </a:cubicBezTo>
                  <a:cubicBezTo>
                    <a:pt x="457" y="1750"/>
                    <a:pt x="238" y="1859"/>
                    <a:pt x="37" y="1969"/>
                  </a:cubicBezTo>
                  <a:cubicBezTo>
                    <a:pt x="1" y="2188"/>
                    <a:pt x="1" y="2407"/>
                    <a:pt x="56" y="2626"/>
                  </a:cubicBezTo>
                  <a:cubicBezTo>
                    <a:pt x="238" y="2553"/>
                    <a:pt x="421" y="2461"/>
                    <a:pt x="567" y="2388"/>
                  </a:cubicBezTo>
                  <a:cubicBezTo>
                    <a:pt x="1534" y="1896"/>
                    <a:pt x="2465" y="1457"/>
                    <a:pt x="3433" y="983"/>
                  </a:cubicBezTo>
                  <a:cubicBezTo>
                    <a:pt x="3688" y="855"/>
                    <a:pt x="4017" y="672"/>
                    <a:pt x="4327" y="490"/>
                  </a:cubicBezTo>
                  <a:cubicBezTo>
                    <a:pt x="4419" y="417"/>
                    <a:pt x="4839" y="253"/>
                    <a:pt x="4747" y="70"/>
                  </a:cubicBezTo>
                  <a:cubicBezTo>
                    <a:pt x="4715" y="16"/>
                    <a:pt x="4638" y="0"/>
                    <a:pt x="4557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06"/>
            <p:cNvSpPr/>
            <p:nvPr/>
          </p:nvSpPr>
          <p:spPr>
            <a:xfrm>
              <a:off x="9540848" y="2001134"/>
              <a:ext cx="228067" cy="136770"/>
            </a:xfrm>
            <a:custGeom>
              <a:avLst/>
              <a:gdLst/>
              <a:ahLst/>
              <a:cxnLst/>
              <a:rect l="l" t="t" r="r" b="b"/>
              <a:pathLst>
                <a:path w="2593" h="1555" extrusionOk="0">
                  <a:moveTo>
                    <a:pt x="2172" y="0"/>
                  </a:moveTo>
                  <a:lnTo>
                    <a:pt x="1552" y="311"/>
                  </a:lnTo>
                  <a:cubicBezTo>
                    <a:pt x="1077" y="530"/>
                    <a:pt x="621" y="785"/>
                    <a:pt x="183" y="1096"/>
                  </a:cubicBezTo>
                  <a:cubicBezTo>
                    <a:pt x="128" y="1150"/>
                    <a:pt x="91" y="1205"/>
                    <a:pt x="37" y="1260"/>
                  </a:cubicBezTo>
                  <a:cubicBezTo>
                    <a:pt x="0" y="1333"/>
                    <a:pt x="0" y="1424"/>
                    <a:pt x="37" y="1497"/>
                  </a:cubicBezTo>
                  <a:cubicBezTo>
                    <a:pt x="78" y="1538"/>
                    <a:pt x="135" y="1555"/>
                    <a:pt x="201" y="1555"/>
                  </a:cubicBezTo>
                  <a:cubicBezTo>
                    <a:pt x="368" y="1555"/>
                    <a:pt x="591" y="1448"/>
                    <a:pt x="749" y="1369"/>
                  </a:cubicBezTo>
                  <a:cubicBezTo>
                    <a:pt x="1022" y="1260"/>
                    <a:pt x="1260" y="1132"/>
                    <a:pt x="1461" y="1041"/>
                  </a:cubicBezTo>
                  <a:cubicBezTo>
                    <a:pt x="1844" y="840"/>
                    <a:pt x="2227" y="657"/>
                    <a:pt x="2592" y="475"/>
                  </a:cubicBezTo>
                  <a:cubicBezTo>
                    <a:pt x="2483" y="292"/>
                    <a:pt x="2337" y="128"/>
                    <a:pt x="2172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06"/>
            <p:cNvSpPr/>
            <p:nvPr/>
          </p:nvSpPr>
          <p:spPr>
            <a:xfrm>
              <a:off x="9031847" y="2355861"/>
              <a:ext cx="248913" cy="135099"/>
            </a:xfrm>
            <a:custGeom>
              <a:avLst/>
              <a:gdLst/>
              <a:ahLst/>
              <a:cxnLst/>
              <a:rect l="l" t="t" r="r" b="b"/>
              <a:pathLst>
                <a:path w="2830" h="1536" extrusionOk="0">
                  <a:moveTo>
                    <a:pt x="2497" y="0"/>
                  </a:moveTo>
                  <a:cubicBezTo>
                    <a:pt x="2324" y="0"/>
                    <a:pt x="2079" y="120"/>
                    <a:pt x="1899" y="184"/>
                  </a:cubicBezTo>
                  <a:cubicBezTo>
                    <a:pt x="1351" y="421"/>
                    <a:pt x="785" y="732"/>
                    <a:pt x="292" y="969"/>
                  </a:cubicBezTo>
                  <a:cubicBezTo>
                    <a:pt x="219" y="1006"/>
                    <a:pt x="110" y="1060"/>
                    <a:pt x="0" y="1115"/>
                  </a:cubicBezTo>
                  <a:cubicBezTo>
                    <a:pt x="73" y="1279"/>
                    <a:pt x="146" y="1407"/>
                    <a:pt x="183" y="1535"/>
                  </a:cubicBezTo>
                  <a:cubicBezTo>
                    <a:pt x="822" y="1279"/>
                    <a:pt x="1442" y="987"/>
                    <a:pt x="2045" y="677"/>
                  </a:cubicBezTo>
                  <a:cubicBezTo>
                    <a:pt x="2264" y="549"/>
                    <a:pt x="2830" y="275"/>
                    <a:pt x="2666" y="75"/>
                  </a:cubicBezTo>
                  <a:cubicBezTo>
                    <a:pt x="2628" y="21"/>
                    <a:pt x="2568" y="0"/>
                    <a:pt x="2497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06"/>
            <p:cNvSpPr/>
            <p:nvPr/>
          </p:nvSpPr>
          <p:spPr>
            <a:xfrm>
              <a:off x="9580956" y="2161654"/>
              <a:ext cx="269846" cy="153921"/>
            </a:xfrm>
            <a:custGeom>
              <a:avLst/>
              <a:gdLst/>
              <a:ahLst/>
              <a:cxnLst/>
              <a:rect l="l" t="t" r="r" b="b"/>
              <a:pathLst>
                <a:path w="3068" h="1750" extrusionOk="0">
                  <a:moveTo>
                    <a:pt x="2903" y="1"/>
                  </a:moveTo>
                  <a:cubicBezTo>
                    <a:pt x="2666" y="74"/>
                    <a:pt x="2447" y="183"/>
                    <a:pt x="2228" y="311"/>
                  </a:cubicBezTo>
                  <a:cubicBezTo>
                    <a:pt x="1735" y="530"/>
                    <a:pt x="1151" y="804"/>
                    <a:pt x="621" y="1096"/>
                  </a:cubicBezTo>
                  <a:cubicBezTo>
                    <a:pt x="402" y="1242"/>
                    <a:pt x="1" y="1443"/>
                    <a:pt x="55" y="1644"/>
                  </a:cubicBezTo>
                  <a:cubicBezTo>
                    <a:pt x="83" y="1721"/>
                    <a:pt x="150" y="1750"/>
                    <a:pt x="236" y="1750"/>
                  </a:cubicBezTo>
                  <a:cubicBezTo>
                    <a:pt x="438" y="1750"/>
                    <a:pt x="747" y="1593"/>
                    <a:pt x="913" y="1516"/>
                  </a:cubicBezTo>
                  <a:cubicBezTo>
                    <a:pt x="1625" y="1187"/>
                    <a:pt x="2301" y="822"/>
                    <a:pt x="2976" y="421"/>
                  </a:cubicBezTo>
                  <a:lnTo>
                    <a:pt x="3067" y="366"/>
                  </a:lnTo>
                  <a:cubicBezTo>
                    <a:pt x="3013" y="238"/>
                    <a:pt x="2958" y="110"/>
                    <a:pt x="2903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06"/>
            <p:cNvSpPr/>
            <p:nvPr/>
          </p:nvSpPr>
          <p:spPr>
            <a:xfrm>
              <a:off x="9075209" y="2351199"/>
              <a:ext cx="423943" cy="237654"/>
            </a:xfrm>
            <a:custGeom>
              <a:avLst/>
              <a:gdLst/>
              <a:ahLst/>
              <a:cxnLst/>
              <a:rect l="l" t="t" r="r" b="b"/>
              <a:pathLst>
                <a:path w="4820" h="2702" extrusionOk="0">
                  <a:moveTo>
                    <a:pt x="4554" y="0"/>
                  </a:moveTo>
                  <a:cubicBezTo>
                    <a:pt x="4394" y="0"/>
                    <a:pt x="4192" y="104"/>
                    <a:pt x="4108" y="128"/>
                  </a:cubicBezTo>
                  <a:cubicBezTo>
                    <a:pt x="3450" y="383"/>
                    <a:pt x="2811" y="675"/>
                    <a:pt x="2191" y="1004"/>
                  </a:cubicBezTo>
                  <a:cubicBezTo>
                    <a:pt x="1515" y="1314"/>
                    <a:pt x="876" y="1661"/>
                    <a:pt x="256" y="2026"/>
                  </a:cubicBezTo>
                  <a:cubicBezTo>
                    <a:pt x="183" y="2081"/>
                    <a:pt x="91" y="2136"/>
                    <a:pt x="0" y="2209"/>
                  </a:cubicBezTo>
                  <a:cubicBezTo>
                    <a:pt x="73" y="2391"/>
                    <a:pt x="201" y="2556"/>
                    <a:pt x="329" y="2702"/>
                  </a:cubicBezTo>
                  <a:lnTo>
                    <a:pt x="1059" y="2282"/>
                  </a:lnTo>
                  <a:cubicBezTo>
                    <a:pt x="2136" y="1679"/>
                    <a:pt x="3122" y="1223"/>
                    <a:pt x="4235" y="621"/>
                  </a:cubicBezTo>
                  <a:cubicBezTo>
                    <a:pt x="4345" y="547"/>
                    <a:pt x="4819" y="292"/>
                    <a:pt x="4746" y="109"/>
                  </a:cubicBezTo>
                  <a:cubicBezTo>
                    <a:pt x="4709" y="28"/>
                    <a:pt x="4637" y="0"/>
                    <a:pt x="4554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06"/>
            <p:cNvSpPr/>
            <p:nvPr/>
          </p:nvSpPr>
          <p:spPr>
            <a:xfrm>
              <a:off x="9386661" y="2078184"/>
              <a:ext cx="422360" cy="218568"/>
            </a:xfrm>
            <a:custGeom>
              <a:avLst/>
              <a:gdLst/>
              <a:ahLst/>
              <a:cxnLst/>
              <a:rect l="l" t="t" r="r" b="b"/>
              <a:pathLst>
                <a:path w="4802" h="2485" extrusionOk="0">
                  <a:moveTo>
                    <a:pt x="4601" y="0"/>
                  </a:moveTo>
                  <a:cubicBezTo>
                    <a:pt x="3542" y="512"/>
                    <a:pt x="1078" y="1771"/>
                    <a:pt x="877" y="1862"/>
                  </a:cubicBezTo>
                  <a:cubicBezTo>
                    <a:pt x="548" y="2027"/>
                    <a:pt x="1" y="2228"/>
                    <a:pt x="165" y="2483"/>
                  </a:cubicBezTo>
                  <a:cubicBezTo>
                    <a:pt x="172" y="2484"/>
                    <a:pt x="180" y="2485"/>
                    <a:pt x="189" y="2485"/>
                  </a:cubicBezTo>
                  <a:cubicBezTo>
                    <a:pt x="654" y="2485"/>
                    <a:pt x="3476" y="1065"/>
                    <a:pt x="4802" y="384"/>
                  </a:cubicBezTo>
                  <a:cubicBezTo>
                    <a:pt x="4729" y="238"/>
                    <a:pt x="4674" y="128"/>
                    <a:pt x="4601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106"/>
          <p:cNvGrpSpPr/>
          <p:nvPr/>
        </p:nvGrpSpPr>
        <p:grpSpPr>
          <a:xfrm>
            <a:off x="5624618" y="2084948"/>
            <a:ext cx="976632" cy="605919"/>
            <a:chOff x="4322570" y="3179740"/>
            <a:chExt cx="1895636" cy="1176085"/>
          </a:xfrm>
        </p:grpSpPr>
        <p:sp>
          <p:nvSpPr>
            <p:cNvPr id="1192" name="Google Shape;1192;p106"/>
            <p:cNvSpPr/>
            <p:nvPr/>
          </p:nvSpPr>
          <p:spPr>
            <a:xfrm>
              <a:off x="4322570" y="3303750"/>
              <a:ext cx="1895636" cy="1052075"/>
            </a:xfrm>
            <a:custGeom>
              <a:avLst/>
              <a:gdLst/>
              <a:ahLst/>
              <a:cxnLst/>
              <a:rect l="l" t="t" r="r" b="b"/>
              <a:pathLst>
                <a:path w="17946" h="9960" extrusionOk="0">
                  <a:moveTo>
                    <a:pt x="0" y="1"/>
                  </a:moveTo>
                  <a:lnTo>
                    <a:pt x="0" y="9423"/>
                  </a:lnTo>
                  <a:cubicBezTo>
                    <a:pt x="0" y="9713"/>
                    <a:pt x="246" y="9959"/>
                    <a:pt x="551" y="9959"/>
                  </a:cubicBezTo>
                  <a:lnTo>
                    <a:pt x="17395" y="9959"/>
                  </a:lnTo>
                  <a:cubicBezTo>
                    <a:pt x="17699" y="9959"/>
                    <a:pt x="17946" y="9713"/>
                    <a:pt x="17946" y="9423"/>
                  </a:cubicBezTo>
                  <a:lnTo>
                    <a:pt x="17946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90D1C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06"/>
            <p:cNvSpPr/>
            <p:nvPr/>
          </p:nvSpPr>
          <p:spPr>
            <a:xfrm>
              <a:off x="4322570" y="3179740"/>
              <a:ext cx="1895636" cy="124115"/>
            </a:xfrm>
            <a:custGeom>
              <a:avLst/>
              <a:gdLst/>
              <a:ahLst/>
              <a:cxnLst/>
              <a:rect l="l" t="t" r="r" b="b"/>
              <a:pathLst>
                <a:path w="17946" h="1175" extrusionOk="0">
                  <a:moveTo>
                    <a:pt x="551" y="0"/>
                  </a:moveTo>
                  <a:cubicBezTo>
                    <a:pt x="246" y="0"/>
                    <a:pt x="0" y="247"/>
                    <a:pt x="0" y="551"/>
                  </a:cubicBezTo>
                  <a:lnTo>
                    <a:pt x="0" y="1175"/>
                  </a:lnTo>
                  <a:lnTo>
                    <a:pt x="17946" y="1175"/>
                  </a:lnTo>
                  <a:lnTo>
                    <a:pt x="17946" y="551"/>
                  </a:lnTo>
                  <a:cubicBezTo>
                    <a:pt x="17946" y="247"/>
                    <a:pt x="17699" y="0"/>
                    <a:pt x="17395" y="0"/>
                  </a:cubicBezTo>
                  <a:close/>
                </a:path>
              </a:pathLst>
            </a:custGeom>
            <a:solidFill>
              <a:srgbClr val="90D1CB"/>
            </a:solidFill>
            <a:ln w="9525" cap="flat" cmpd="sng">
              <a:solidFill>
                <a:srgbClr val="90D1C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" name="Google Shape;1194;p106"/>
          <p:cNvGrpSpPr/>
          <p:nvPr/>
        </p:nvGrpSpPr>
        <p:grpSpPr>
          <a:xfrm>
            <a:off x="5708883" y="2210370"/>
            <a:ext cx="976632" cy="605919"/>
            <a:chOff x="4322570" y="3179740"/>
            <a:chExt cx="1895636" cy="1176085"/>
          </a:xfrm>
        </p:grpSpPr>
        <p:sp>
          <p:nvSpPr>
            <p:cNvPr id="1195" name="Google Shape;1195;p106"/>
            <p:cNvSpPr/>
            <p:nvPr/>
          </p:nvSpPr>
          <p:spPr>
            <a:xfrm>
              <a:off x="4322570" y="3303750"/>
              <a:ext cx="1895636" cy="1052075"/>
            </a:xfrm>
            <a:custGeom>
              <a:avLst/>
              <a:gdLst/>
              <a:ahLst/>
              <a:cxnLst/>
              <a:rect l="l" t="t" r="r" b="b"/>
              <a:pathLst>
                <a:path w="17946" h="9960" extrusionOk="0">
                  <a:moveTo>
                    <a:pt x="0" y="1"/>
                  </a:moveTo>
                  <a:lnTo>
                    <a:pt x="0" y="9423"/>
                  </a:lnTo>
                  <a:cubicBezTo>
                    <a:pt x="0" y="9713"/>
                    <a:pt x="246" y="9959"/>
                    <a:pt x="551" y="9959"/>
                  </a:cubicBezTo>
                  <a:lnTo>
                    <a:pt x="17395" y="9959"/>
                  </a:lnTo>
                  <a:cubicBezTo>
                    <a:pt x="17699" y="9959"/>
                    <a:pt x="17946" y="9713"/>
                    <a:pt x="17946" y="9423"/>
                  </a:cubicBezTo>
                  <a:lnTo>
                    <a:pt x="17946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B17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06"/>
            <p:cNvSpPr/>
            <p:nvPr/>
          </p:nvSpPr>
          <p:spPr>
            <a:xfrm>
              <a:off x="4322570" y="3179740"/>
              <a:ext cx="1895636" cy="124115"/>
            </a:xfrm>
            <a:custGeom>
              <a:avLst/>
              <a:gdLst/>
              <a:ahLst/>
              <a:cxnLst/>
              <a:rect l="l" t="t" r="r" b="b"/>
              <a:pathLst>
                <a:path w="17946" h="1175" extrusionOk="0">
                  <a:moveTo>
                    <a:pt x="551" y="0"/>
                  </a:moveTo>
                  <a:cubicBezTo>
                    <a:pt x="246" y="0"/>
                    <a:pt x="0" y="247"/>
                    <a:pt x="0" y="551"/>
                  </a:cubicBezTo>
                  <a:lnTo>
                    <a:pt x="0" y="1175"/>
                  </a:lnTo>
                  <a:lnTo>
                    <a:pt x="17946" y="1175"/>
                  </a:lnTo>
                  <a:lnTo>
                    <a:pt x="17946" y="551"/>
                  </a:lnTo>
                  <a:cubicBezTo>
                    <a:pt x="17946" y="247"/>
                    <a:pt x="17699" y="0"/>
                    <a:pt x="17395" y="0"/>
                  </a:cubicBezTo>
                  <a:close/>
                </a:path>
              </a:pathLst>
            </a:custGeom>
            <a:solidFill>
              <a:srgbClr val="FFB172"/>
            </a:solidFill>
            <a:ln w="9525" cap="flat" cmpd="sng">
              <a:solidFill>
                <a:srgbClr val="FFB17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" name="Google Shape;1197;p106"/>
          <p:cNvGrpSpPr/>
          <p:nvPr/>
        </p:nvGrpSpPr>
        <p:grpSpPr>
          <a:xfrm>
            <a:off x="5905413" y="2324241"/>
            <a:ext cx="583007" cy="449699"/>
            <a:chOff x="4702088" y="2980703"/>
            <a:chExt cx="790840" cy="610010"/>
          </a:xfrm>
        </p:grpSpPr>
        <p:sp>
          <p:nvSpPr>
            <p:cNvPr id="1198" name="Google Shape;1198;p106"/>
            <p:cNvSpPr/>
            <p:nvPr/>
          </p:nvSpPr>
          <p:spPr>
            <a:xfrm>
              <a:off x="5129909" y="3233151"/>
              <a:ext cx="187323" cy="92486"/>
            </a:xfrm>
            <a:custGeom>
              <a:avLst/>
              <a:gdLst/>
              <a:ahLst/>
              <a:cxnLst/>
              <a:rect l="l" t="t" r="r" b="b"/>
              <a:pathLst>
                <a:path w="5736" h="2832" extrusionOk="0">
                  <a:moveTo>
                    <a:pt x="1369" y="1"/>
                  </a:moveTo>
                  <a:cubicBezTo>
                    <a:pt x="617" y="1"/>
                    <a:pt x="1" y="617"/>
                    <a:pt x="1" y="1369"/>
                  </a:cubicBezTo>
                  <a:lnTo>
                    <a:pt x="1" y="2832"/>
                  </a:lnTo>
                  <a:lnTo>
                    <a:pt x="565" y="2832"/>
                  </a:lnTo>
                  <a:lnTo>
                    <a:pt x="565" y="1369"/>
                  </a:lnTo>
                  <a:cubicBezTo>
                    <a:pt x="565" y="930"/>
                    <a:pt x="930" y="565"/>
                    <a:pt x="1369" y="565"/>
                  </a:cubicBezTo>
                  <a:lnTo>
                    <a:pt x="4367" y="565"/>
                  </a:lnTo>
                  <a:cubicBezTo>
                    <a:pt x="4806" y="565"/>
                    <a:pt x="5172" y="930"/>
                    <a:pt x="5172" y="1369"/>
                  </a:cubicBezTo>
                  <a:lnTo>
                    <a:pt x="5172" y="2832"/>
                  </a:lnTo>
                  <a:lnTo>
                    <a:pt x="5736" y="2832"/>
                  </a:lnTo>
                  <a:lnTo>
                    <a:pt x="5736" y="1369"/>
                  </a:lnTo>
                  <a:cubicBezTo>
                    <a:pt x="5736" y="617"/>
                    <a:pt x="5119" y="1"/>
                    <a:pt x="4367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06"/>
            <p:cNvSpPr/>
            <p:nvPr/>
          </p:nvSpPr>
          <p:spPr>
            <a:xfrm>
              <a:off x="4992778" y="3314698"/>
              <a:ext cx="500150" cy="275662"/>
            </a:xfrm>
            <a:custGeom>
              <a:avLst/>
              <a:gdLst/>
              <a:ahLst/>
              <a:cxnLst/>
              <a:rect l="l" t="t" r="r" b="b"/>
              <a:pathLst>
                <a:path w="15315" h="8441" extrusionOk="0">
                  <a:moveTo>
                    <a:pt x="637" y="0"/>
                  </a:moveTo>
                  <a:cubicBezTo>
                    <a:pt x="293" y="0"/>
                    <a:pt x="0" y="282"/>
                    <a:pt x="0" y="637"/>
                  </a:cubicBezTo>
                  <a:lnTo>
                    <a:pt x="0" y="7804"/>
                  </a:lnTo>
                  <a:cubicBezTo>
                    <a:pt x="0" y="8159"/>
                    <a:pt x="293" y="8441"/>
                    <a:pt x="637" y="8441"/>
                  </a:cubicBezTo>
                  <a:lnTo>
                    <a:pt x="14677" y="8441"/>
                  </a:lnTo>
                  <a:cubicBezTo>
                    <a:pt x="15032" y="8441"/>
                    <a:pt x="15315" y="8159"/>
                    <a:pt x="15315" y="7804"/>
                  </a:cubicBezTo>
                  <a:lnTo>
                    <a:pt x="15315" y="637"/>
                  </a:lnTo>
                  <a:cubicBezTo>
                    <a:pt x="15315" y="282"/>
                    <a:pt x="15032" y="0"/>
                    <a:pt x="14677" y="0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06"/>
            <p:cNvSpPr/>
            <p:nvPr/>
          </p:nvSpPr>
          <p:spPr>
            <a:xfrm>
              <a:off x="4992778" y="3314698"/>
              <a:ext cx="430230" cy="275662"/>
            </a:xfrm>
            <a:custGeom>
              <a:avLst/>
              <a:gdLst/>
              <a:ahLst/>
              <a:cxnLst/>
              <a:rect l="l" t="t" r="r" b="b"/>
              <a:pathLst>
                <a:path w="13174" h="8441" extrusionOk="0">
                  <a:moveTo>
                    <a:pt x="637" y="0"/>
                  </a:moveTo>
                  <a:cubicBezTo>
                    <a:pt x="293" y="0"/>
                    <a:pt x="0" y="282"/>
                    <a:pt x="0" y="637"/>
                  </a:cubicBezTo>
                  <a:lnTo>
                    <a:pt x="0" y="7804"/>
                  </a:lnTo>
                  <a:cubicBezTo>
                    <a:pt x="0" y="8159"/>
                    <a:pt x="293" y="8441"/>
                    <a:pt x="637" y="8441"/>
                  </a:cubicBezTo>
                  <a:lnTo>
                    <a:pt x="12546" y="8441"/>
                  </a:lnTo>
                  <a:cubicBezTo>
                    <a:pt x="12891" y="8441"/>
                    <a:pt x="13173" y="8159"/>
                    <a:pt x="13173" y="7804"/>
                  </a:cubicBezTo>
                  <a:lnTo>
                    <a:pt x="13173" y="637"/>
                  </a:lnTo>
                  <a:cubicBezTo>
                    <a:pt x="13173" y="282"/>
                    <a:pt x="12891" y="0"/>
                    <a:pt x="12546" y="0"/>
                  </a:cubicBezTo>
                  <a:close/>
                </a:path>
              </a:pathLst>
            </a:custGeom>
            <a:solidFill>
              <a:srgbClr val="7EA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06"/>
            <p:cNvSpPr/>
            <p:nvPr/>
          </p:nvSpPr>
          <p:spPr>
            <a:xfrm>
              <a:off x="5123084" y="3367572"/>
              <a:ext cx="169590" cy="169917"/>
            </a:xfrm>
            <a:custGeom>
              <a:avLst/>
              <a:gdLst/>
              <a:ahLst/>
              <a:cxnLst/>
              <a:rect l="l" t="t" r="r" b="b"/>
              <a:pathLst>
                <a:path w="5193" h="5203" extrusionOk="0">
                  <a:moveTo>
                    <a:pt x="2602" y="0"/>
                  </a:moveTo>
                  <a:cubicBezTo>
                    <a:pt x="1171" y="0"/>
                    <a:pt x="1" y="1170"/>
                    <a:pt x="1" y="2602"/>
                  </a:cubicBezTo>
                  <a:cubicBezTo>
                    <a:pt x="1" y="4033"/>
                    <a:pt x="1171" y="5203"/>
                    <a:pt x="2602" y="5203"/>
                  </a:cubicBezTo>
                  <a:cubicBezTo>
                    <a:pt x="4033" y="5203"/>
                    <a:pt x="5193" y="4033"/>
                    <a:pt x="5193" y="2602"/>
                  </a:cubicBezTo>
                  <a:cubicBezTo>
                    <a:pt x="5193" y="1170"/>
                    <a:pt x="4033" y="0"/>
                    <a:pt x="2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06"/>
            <p:cNvSpPr/>
            <p:nvPr/>
          </p:nvSpPr>
          <p:spPr>
            <a:xfrm>
              <a:off x="5189609" y="3396213"/>
              <a:ext cx="36870" cy="112636"/>
            </a:xfrm>
            <a:custGeom>
              <a:avLst/>
              <a:gdLst/>
              <a:ahLst/>
              <a:cxnLst/>
              <a:rect l="l" t="t" r="r" b="b"/>
              <a:pathLst>
                <a:path w="112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1129" y="3448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06"/>
            <p:cNvSpPr/>
            <p:nvPr/>
          </p:nvSpPr>
          <p:spPr>
            <a:xfrm>
              <a:off x="5151758" y="3434096"/>
              <a:ext cx="112603" cy="36870"/>
            </a:xfrm>
            <a:custGeom>
              <a:avLst/>
              <a:gdLst/>
              <a:ahLst/>
              <a:cxnLst/>
              <a:rect l="l" t="t" r="r" b="b"/>
              <a:pathLst>
                <a:path w="3448" h="1129" extrusionOk="0">
                  <a:moveTo>
                    <a:pt x="0" y="0"/>
                  </a:moveTo>
                  <a:lnTo>
                    <a:pt x="0" y="1129"/>
                  </a:lnTo>
                  <a:lnTo>
                    <a:pt x="3447" y="1129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06"/>
            <p:cNvSpPr/>
            <p:nvPr/>
          </p:nvSpPr>
          <p:spPr>
            <a:xfrm>
              <a:off x="4702088" y="2992623"/>
              <a:ext cx="247707" cy="350742"/>
            </a:xfrm>
            <a:custGeom>
              <a:avLst/>
              <a:gdLst/>
              <a:ahLst/>
              <a:cxnLst/>
              <a:rect l="l" t="t" r="r" b="b"/>
              <a:pathLst>
                <a:path w="7585" h="10740" extrusionOk="0">
                  <a:moveTo>
                    <a:pt x="2142" y="1"/>
                  </a:moveTo>
                  <a:cubicBezTo>
                    <a:pt x="931" y="1"/>
                    <a:pt x="1" y="1077"/>
                    <a:pt x="189" y="2278"/>
                  </a:cubicBezTo>
                  <a:lnTo>
                    <a:pt x="951" y="8306"/>
                  </a:lnTo>
                  <a:cubicBezTo>
                    <a:pt x="1159" y="9709"/>
                    <a:pt x="2360" y="10740"/>
                    <a:pt x="3772" y="10740"/>
                  </a:cubicBezTo>
                  <a:cubicBezTo>
                    <a:pt x="3779" y="10740"/>
                    <a:pt x="3786" y="10740"/>
                    <a:pt x="3793" y="10740"/>
                  </a:cubicBezTo>
                  <a:cubicBezTo>
                    <a:pt x="3800" y="10740"/>
                    <a:pt x="3807" y="10740"/>
                    <a:pt x="3814" y="10740"/>
                  </a:cubicBezTo>
                  <a:cubicBezTo>
                    <a:pt x="5226" y="10740"/>
                    <a:pt x="6416" y="9709"/>
                    <a:pt x="6634" y="8306"/>
                  </a:cubicBezTo>
                  <a:lnTo>
                    <a:pt x="7397" y="2278"/>
                  </a:lnTo>
                  <a:cubicBezTo>
                    <a:pt x="7585" y="1077"/>
                    <a:pt x="6655" y="1"/>
                    <a:pt x="5433" y="1"/>
                  </a:cubicBezTo>
                  <a:lnTo>
                    <a:pt x="5433" y="272"/>
                  </a:lnTo>
                  <a:cubicBezTo>
                    <a:pt x="6478" y="272"/>
                    <a:pt x="7282" y="1202"/>
                    <a:pt x="7125" y="2236"/>
                  </a:cubicBezTo>
                  <a:lnTo>
                    <a:pt x="6363" y="8264"/>
                  </a:lnTo>
                  <a:cubicBezTo>
                    <a:pt x="6164" y="9538"/>
                    <a:pt x="5078" y="10468"/>
                    <a:pt x="3793" y="10468"/>
                  </a:cubicBezTo>
                  <a:cubicBezTo>
                    <a:pt x="2508" y="10468"/>
                    <a:pt x="1411" y="9538"/>
                    <a:pt x="1223" y="8264"/>
                  </a:cubicBezTo>
                  <a:lnTo>
                    <a:pt x="460" y="2236"/>
                  </a:lnTo>
                  <a:cubicBezTo>
                    <a:pt x="293" y="1202"/>
                    <a:pt x="1098" y="272"/>
                    <a:pt x="2142" y="272"/>
                  </a:cubicBezTo>
                  <a:lnTo>
                    <a:pt x="214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06"/>
            <p:cNvSpPr/>
            <p:nvPr/>
          </p:nvSpPr>
          <p:spPr>
            <a:xfrm>
              <a:off x="4748168" y="2980703"/>
              <a:ext cx="51860" cy="32429"/>
            </a:xfrm>
            <a:custGeom>
              <a:avLst/>
              <a:gdLst/>
              <a:ahLst/>
              <a:cxnLst/>
              <a:rect l="l" t="t" r="r" b="b"/>
              <a:pathLst>
                <a:path w="1588" h="993" extrusionOk="0">
                  <a:moveTo>
                    <a:pt x="502" y="0"/>
                  </a:moveTo>
                  <a:cubicBezTo>
                    <a:pt x="230" y="0"/>
                    <a:pt x="0" y="230"/>
                    <a:pt x="0" y="502"/>
                  </a:cubicBezTo>
                  <a:cubicBezTo>
                    <a:pt x="0" y="773"/>
                    <a:pt x="230" y="993"/>
                    <a:pt x="502" y="993"/>
                  </a:cubicBezTo>
                  <a:lnTo>
                    <a:pt x="1087" y="993"/>
                  </a:lnTo>
                  <a:cubicBezTo>
                    <a:pt x="1358" y="993"/>
                    <a:pt x="1588" y="773"/>
                    <a:pt x="1588" y="502"/>
                  </a:cubicBezTo>
                  <a:cubicBezTo>
                    <a:pt x="1588" y="230"/>
                    <a:pt x="1369" y="0"/>
                    <a:pt x="1097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06"/>
            <p:cNvSpPr/>
            <p:nvPr/>
          </p:nvSpPr>
          <p:spPr>
            <a:xfrm>
              <a:off x="4851858" y="2980703"/>
              <a:ext cx="51893" cy="32429"/>
            </a:xfrm>
            <a:custGeom>
              <a:avLst/>
              <a:gdLst/>
              <a:ahLst/>
              <a:cxnLst/>
              <a:rect l="l" t="t" r="r" b="b"/>
              <a:pathLst>
                <a:path w="1589" h="993" extrusionOk="0">
                  <a:moveTo>
                    <a:pt x="502" y="0"/>
                  </a:moveTo>
                  <a:cubicBezTo>
                    <a:pt x="220" y="0"/>
                    <a:pt x="1" y="230"/>
                    <a:pt x="1" y="502"/>
                  </a:cubicBezTo>
                  <a:cubicBezTo>
                    <a:pt x="1" y="773"/>
                    <a:pt x="220" y="993"/>
                    <a:pt x="502" y="993"/>
                  </a:cubicBezTo>
                  <a:lnTo>
                    <a:pt x="1098" y="993"/>
                  </a:lnTo>
                  <a:cubicBezTo>
                    <a:pt x="1369" y="993"/>
                    <a:pt x="1589" y="773"/>
                    <a:pt x="1589" y="502"/>
                  </a:cubicBezTo>
                  <a:cubicBezTo>
                    <a:pt x="1589" y="230"/>
                    <a:pt x="1369" y="0"/>
                    <a:pt x="1098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06"/>
            <p:cNvSpPr/>
            <p:nvPr/>
          </p:nvSpPr>
          <p:spPr>
            <a:xfrm>
              <a:off x="4819102" y="2990239"/>
              <a:ext cx="393751" cy="600473"/>
            </a:xfrm>
            <a:custGeom>
              <a:avLst/>
              <a:gdLst/>
              <a:ahLst/>
              <a:cxnLst/>
              <a:rect l="l" t="t" r="r" b="b"/>
              <a:pathLst>
                <a:path w="12057" h="18387" extrusionOk="0">
                  <a:moveTo>
                    <a:pt x="9079" y="1"/>
                  </a:moveTo>
                  <a:cubicBezTo>
                    <a:pt x="7439" y="1"/>
                    <a:pt x="6112" y="1327"/>
                    <a:pt x="6112" y="2978"/>
                  </a:cubicBezTo>
                  <a:lnTo>
                    <a:pt x="6112" y="15420"/>
                  </a:lnTo>
                  <a:cubicBezTo>
                    <a:pt x="6112" y="16830"/>
                    <a:pt x="4963" y="17979"/>
                    <a:pt x="3553" y="17979"/>
                  </a:cubicBezTo>
                  <a:lnTo>
                    <a:pt x="2978" y="17979"/>
                  </a:lnTo>
                  <a:cubicBezTo>
                    <a:pt x="1557" y="17979"/>
                    <a:pt x="419" y="16830"/>
                    <a:pt x="419" y="15420"/>
                  </a:cubicBezTo>
                  <a:lnTo>
                    <a:pt x="419" y="12515"/>
                  </a:lnTo>
                  <a:lnTo>
                    <a:pt x="1" y="12515"/>
                  </a:lnTo>
                  <a:lnTo>
                    <a:pt x="1" y="15420"/>
                  </a:lnTo>
                  <a:cubicBezTo>
                    <a:pt x="1" y="17060"/>
                    <a:pt x="1328" y="18386"/>
                    <a:pt x="2978" y="18386"/>
                  </a:cubicBezTo>
                  <a:lnTo>
                    <a:pt x="3553" y="18386"/>
                  </a:lnTo>
                  <a:cubicBezTo>
                    <a:pt x="5193" y="18386"/>
                    <a:pt x="6519" y="17060"/>
                    <a:pt x="6519" y="15420"/>
                  </a:cubicBezTo>
                  <a:lnTo>
                    <a:pt x="6519" y="2978"/>
                  </a:lnTo>
                  <a:cubicBezTo>
                    <a:pt x="6519" y="1557"/>
                    <a:pt x="7669" y="408"/>
                    <a:pt x="9079" y="408"/>
                  </a:cubicBezTo>
                  <a:cubicBezTo>
                    <a:pt x="10500" y="408"/>
                    <a:pt x="11649" y="1557"/>
                    <a:pt x="11649" y="2978"/>
                  </a:cubicBezTo>
                  <a:lnTo>
                    <a:pt x="11649" y="10395"/>
                  </a:lnTo>
                  <a:lnTo>
                    <a:pt x="12056" y="10395"/>
                  </a:lnTo>
                  <a:lnTo>
                    <a:pt x="12056" y="2978"/>
                  </a:lnTo>
                  <a:cubicBezTo>
                    <a:pt x="12056" y="1327"/>
                    <a:pt x="10729" y="1"/>
                    <a:pt x="9079" y="1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06"/>
            <p:cNvSpPr/>
            <p:nvPr/>
          </p:nvSpPr>
          <p:spPr>
            <a:xfrm>
              <a:off x="5154468" y="3317409"/>
              <a:ext cx="89090" cy="76582"/>
            </a:xfrm>
            <a:custGeom>
              <a:avLst/>
              <a:gdLst/>
              <a:ahLst/>
              <a:cxnLst/>
              <a:rect l="l" t="t" r="r" b="b"/>
              <a:pathLst>
                <a:path w="2728" h="2345" extrusionOk="0">
                  <a:moveTo>
                    <a:pt x="1568" y="1"/>
                  </a:moveTo>
                  <a:cubicBezTo>
                    <a:pt x="523" y="1"/>
                    <a:pt x="1" y="1265"/>
                    <a:pt x="732" y="1996"/>
                  </a:cubicBezTo>
                  <a:cubicBezTo>
                    <a:pt x="972" y="2237"/>
                    <a:pt x="1267" y="2344"/>
                    <a:pt x="1555" y="2344"/>
                  </a:cubicBezTo>
                  <a:cubicBezTo>
                    <a:pt x="2155" y="2344"/>
                    <a:pt x="2727" y="1877"/>
                    <a:pt x="2727" y="1171"/>
                  </a:cubicBezTo>
                  <a:cubicBezTo>
                    <a:pt x="2727" y="523"/>
                    <a:pt x="2205" y="1"/>
                    <a:pt x="1568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06"/>
            <p:cNvSpPr/>
            <p:nvPr/>
          </p:nvSpPr>
          <p:spPr>
            <a:xfrm>
              <a:off x="5172888" y="3331419"/>
              <a:ext cx="56661" cy="48496"/>
            </a:xfrm>
            <a:custGeom>
              <a:avLst/>
              <a:gdLst/>
              <a:ahLst/>
              <a:cxnLst/>
              <a:rect l="l" t="t" r="r" b="b"/>
              <a:pathLst>
                <a:path w="1735" h="1485" extrusionOk="0">
                  <a:moveTo>
                    <a:pt x="1004" y="0"/>
                  </a:moveTo>
                  <a:cubicBezTo>
                    <a:pt x="335" y="0"/>
                    <a:pt x="1" y="804"/>
                    <a:pt x="471" y="1264"/>
                  </a:cubicBezTo>
                  <a:cubicBezTo>
                    <a:pt x="623" y="1416"/>
                    <a:pt x="809" y="1484"/>
                    <a:pt x="991" y="1484"/>
                  </a:cubicBezTo>
                  <a:cubicBezTo>
                    <a:pt x="1372" y="1484"/>
                    <a:pt x="1735" y="1187"/>
                    <a:pt x="1735" y="742"/>
                  </a:cubicBezTo>
                  <a:cubicBezTo>
                    <a:pt x="1735" y="334"/>
                    <a:pt x="1411" y="0"/>
                    <a:pt x="1004" y="0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06"/>
            <p:cNvSpPr/>
            <p:nvPr/>
          </p:nvSpPr>
          <p:spPr>
            <a:xfrm>
              <a:off x="4720507" y="3211302"/>
              <a:ext cx="210869" cy="212241"/>
            </a:xfrm>
            <a:custGeom>
              <a:avLst/>
              <a:gdLst/>
              <a:ahLst/>
              <a:cxnLst/>
              <a:rect l="l" t="t" r="r" b="b"/>
              <a:pathLst>
                <a:path w="6457" h="6499" extrusionOk="0">
                  <a:moveTo>
                    <a:pt x="1" y="1"/>
                  </a:moveTo>
                  <a:lnTo>
                    <a:pt x="252" y="1631"/>
                  </a:lnTo>
                  <a:cubicBezTo>
                    <a:pt x="419" y="2738"/>
                    <a:pt x="1202" y="3668"/>
                    <a:pt x="2268" y="4023"/>
                  </a:cubicBezTo>
                  <a:cubicBezTo>
                    <a:pt x="2602" y="4138"/>
                    <a:pt x="2832" y="4451"/>
                    <a:pt x="2832" y="4806"/>
                  </a:cubicBezTo>
                  <a:lnTo>
                    <a:pt x="2832" y="6499"/>
                  </a:lnTo>
                  <a:lnTo>
                    <a:pt x="3626" y="6499"/>
                  </a:lnTo>
                  <a:lnTo>
                    <a:pt x="3626" y="4806"/>
                  </a:lnTo>
                  <a:cubicBezTo>
                    <a:pt x="3615" y="4451"/>
                    <a:pt x="3845" y="4138"/>
                    <a:pt x="4190" y="4023"/>
                  </a:cubicBezTo>
                  <a:cubicBezTo>
                    <a:pt x="5255" y="3668"/>
                    <a:pt x="6029" y="2738"/>
                    <a:pt x="6196" y="1631"/>
                  </a:cubicBezTo>
                  <a:lnTo>
                    <a:pt x="6457" y="1"/>
                  </a:lnTo>
                  <a:lnTo>
                    <a:pt x="5903" y="1"/>
                  </a:lnTo>
                  <a:lnTo>
                    <a:pt x="5673" y="1484"/>
                  </a:lnTo>
                  <a:cubicBezTo>
                    <a:pt x="5496" y="2707"/>
                    <a:pt x="4462" y="3615"/>
                    <a:pt x="3229" y="3636"/>
                  </a:cubicBezTo>
                  <a:cubicBezTo>
                    <a:pt x="3222" y="3636"/>
                    <a:pt x="3215" y="3636"/>
                    <a:pt x="3208" y="3636"/>
                  </a:cubicBezTo>
                  <a:cubicBezTo>
                    <a:pt x="1995" y="3636"/>
                    <a:pt x="971" y="2741"/>
                    <a:pt x="795" y="1547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1" name="Google Shape;1211;p106"/>
          <p:cNvSpPr txBox="1">
            <a:spLocks noGrp="1"/>
          </p:cNvSpPr>
          <p:nvPr>
            <p:ph type="title"/>
          </p:nvPr>
        </p:nvSpPr>
        <p:spPr>
          <a:xfrm>
            <a:off x="714300" y="391350"/>
            <a:ext cx="48411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목차</a:t>
            </a:r>
            <a:endParaRPr sz="3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106"/>
          <p:cNvSpPr txBox="1"/>
          <p:nvPr/>
        </p:nvSpPr>
        <p:spPr>
          <a:xfrm>
            <a:off x="714300" y="853450"/>
            <a:ext cx="3495300" cy="42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F4A8A"/>
              </a:buClr>
              <a:buSzPts val="1800"/>
              <a:buFont typeface="Alata"/>
              <a:buAutoNum type="arabicParenR"/>
            </a:pPr>
            <a:r>
              <a:rPr lang="ko" sz="18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EMR 시스템</a:t>
            </a: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F4A8A"/>
              </a:buClr>
              <a:buSzPts val="1800"/>
              <a:buFont typeface="Alata"/>
              <a:buAutoNum type="arabicParenR"/>
            </a:pPr>
            <a:r>
              <a:rPr lang="ko" sz="18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주제 선정 이유</a:t>
            </a: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F4A8A"/>
              </a:buClr>
              <a:buSzPts val="1800"/>
              <a:buFont typeface="Alata"/>
              <a:buAutoNum type="arabicParenR"/>
            </a:pPr>
            <a:r>
              <a:rPr lang="ko" sz="18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개발 환경</a:t>
            </a: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AutoNum type="arabicParenR"/>
            </a:pPr>
            <a:r>
              <a:rPr lang="ko" sz="1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구현 기능</a:t>
            </a:r>
            <a:endParaRPr sz="18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F4A8A"/>
              </a:buClr>
              <a:buSzPts val="1800"/>
              <a:buFont typeface="Alata"/>
              <a:buAutoNum type="arabicParenR"/>
            </a:pPr>
            <a:r>
              <a:rPr lang="ko" sz="18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시스템 흐름도</a:t>
            </a: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F4A8A"/>
              </a:buClr>
              <a:buSzPts val="1800"/>
              <a:buFont typeface="Alata"/>
              <a:buAutoNum type="arabicParenR"/>
            </a:pPr>
            <a:r>
              <a:rPr lang="ko" sz="18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주요 화면</a:t>
            </a: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124"/>
          <p:cNvSpPr/>
          <p:nvPr/>
        </p:nvSpPr>
        <p:spPr>
          <a:xfrm>
            <a:off x="3174364" y="2174158"/>
            <a:ext cx="2295600" cy="22956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124"/>
          <p:cNvSpPr/>
          <p:nvPr/>
        </p:nvSpPr>
        <p:spPr>
          <a:xfrm>
            <a:off x="3375514" y="2375769"/>
            <a:ext cx="1893300" cy="1892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124"/>
          <p:cNvSpPr/>
          <p:nvPr/>
        </p:nvSpPr>
        <p:spPr>
          <a:xfrm>
            <a:off x="4922301" y="2269395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124"/>
          <p:cNvSpPr/>
          <p:nvPr/>
        </p:nvSpPr>
        <p:spPr>
          <a:xfrm>
            <a:off x="3083901" y="2269395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124"/>
          <p:cNvSpPr/>
          <p:nvPr/>
        </p:nvSpPr>
        <p:spPr>
          <a:xfrm>
            <a:off x="4922301" y="3542520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124"/>
          <p:cNvSpPr/>
          <p:nvPr/>
        </p:nvSpPr>
        <p:spPr>
          <a:xfrm>
            <a:off x="3083901" y="3542520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1" name="Google Shape;1491;p124"/>
          <p:cNvGrpSpPr/>
          <p:nvPr/>
        </p:nvGrpSpPr>
        <p:grpSpPr>
          <a:xfrm>
            <a:off x="3238281" y="3685623"/>
            <a:ext cx="329365" cy="351910"/>
            <a:chOff x="-24344425" y="3519475"/>
            <a:chExt cx="276475" cy="295400"/>
          </a:xfrm>
        </p:grpSpPr>
        <p:sp>
          <p:nvSpPr>
            <p:cNvPr id="1492" name="Google Shape;1492;p124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24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4" name="Google Shape;1494;p124"/>
          <p:cNvGrpSpPr/>
          <p:nvPr/>
        </p:nvGrpSpPr>
        <p:grpSpPr>
          <a:xfrm>
            <a:off x="5066361" y="3687518"/>
            <a:ext cx="350004" cy="348128"/>
            <a:chOff x="-24353075" y="3891250"/>
            <a:chExt cx="293800" cy="292225"/>
          </a:xfrm>
        </p:grpSpPr>
        <p:sp>
          <p:nvSpPr>
            <p:cNvPr id="1495" name="Google Shape;1495;p124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24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" name="Google Shape;1497;p124"/>
          <p:cNvGrpSpPr/>
          <p:nvPr/>
        </p:nvGrpSpPr>
        <p:grpSpPr>
          <a:xfrm>
            <a:off x="5126879" y="2412964"/>
            <a:ext cx="228968" cy="350987"/>
            <a:chOff x="-23930925" y="3149300"/>
            <a:chExt cx="192200" cy="294625"/>
          </a:xfrm>
        </p:grpSpPr>
        <p:sp>
          <p:nvSpPr>
            <p:cNvPr id="1498" name="Google Shape;1498;p124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24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24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24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124"/>
          <p:cNvGrpSpPr/>
          <p:nvPr/>
        </p:nvGrpSpPr>
        <p:grpSpPr>
          <a:xfrm>
            <a:off x="4033126" y="3032153"/>
            <a:ext cx="578078" cy="579625"/>
            <a:chOff x="-23615075" y="3148525"/>
            <a:chExt cx="295375" cy="296150"/>
          </a:xfrm>
        </p:grpSpPr>
        <p:sp>
          <p:nvSpPr>
            <p:cNvPr id="1503" name="Google Shape;1503;p124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24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24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24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7" name="Google Shape;1507;p124"/>
          <p:cNvSpPr txBox="1"/>
          <p:nvPr/>
        </p:nvSpPr>
        <p:spPr>
          <a:xfrm>
            <a:off x="682720" y="2269391"/>
            <a:ext cx="22668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원무과</a:t>
            </a:r>
            <a:endParaRPr sz="18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508" name="Google Shape;1508;p124"/>
          <p:cNvSpPr txBox="1"/>
          <p:nvPr/>
        </p:nvSpPr>
        <p:spPr>
          <a:xfrm>
            <a:off x="682721" y="3534725"/>
            <a:ext cx="22668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병리사</a:t>
            </a:r>
            <a:endParaRPr sz="18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grpSp>
        <p:nvGrpSpPr>
          <p:cNvPr id="1509" name="Google Shape;1509;p124"/>
          <p:cNvGrpSpPr/>
          <p:nvPr/>
        </p:nvGrpSpPr>
        <p:grpSpPr>
          <a:xfrm>
            <a:off x="3245309" y="2388798"/>
            <a:ext cx="315307" cy="351910"/>
            <a:chOff x="-23962425" y="3519475"/>
            <a:chExt cx="264675" cy="295400"/>
          </a:xfrm>
        </p:grpSpPr>
        <p:sp>
          <p:nvSpPr>
            <p:cNvPr id="1510" name="Google Shape;1510;p124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24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2" name="Google Shape;1512;p124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25311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시스템 전제</a:t>
            </a:r>
            <a:endParaRPr sz="3000" b="1"/>
          </a:p>
        </p:txBody>
      </p:sp>
      <p:sp>
        <p:nvSpPr>
          <p:cNvPr id="1513" name="Google Shape;1513;p124"/>
          <p:cNvSpPr txBox="1"/>
          <p:nvPr/>
        </p:nvSpPr>
        <p:spPr>
          <a:xfrm>
            <a:off x="5788146" y="2211633"/>
            <a:ext cx="22668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의사</a:t>
            </a: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514" name="Google Shape;1514;p124"/>
          <p:cNvSpPr txBox="1"/>
          <p:nvPr/>
        </p:nvSpPr>
        <p:spPr>
          <a:xfrm>
            <a:off x="5851725" y="2583024"/>
            <a:ext cx="30915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 / B팀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주간, 야간 교대 스케줄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팀당 1명 근무중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5" name="Google Shape;1515;p124"/>
          <p:cNvSpPr txBox="1"/>
          <p:nvPr/>
        </p:nvSpPr>
        <p:spPr>
          <a:xfrm>
            <a:off x="5788146" y="3484758"/>
            <a:ext cx="22668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간호사</a:t>
            </a: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516" name="Google Shape;1516;p124"/>
          <p:cNvSpPr txBox="1"/>
          <p:nvPr/>
        </p:nvSpPr>
        <p:spPr>
          <a:xfrm>
            <a:off x="2843590" y="969157"/>
            <a:ext cx="56985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✔ 모든 사용자는 모든 업무페이지 조회 가능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✔ 입력은 권한 부여된 사용자만 가능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✔ 팀장은 각 팀의 일정을 등록 가능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7" name="Google Shape;1517;p124"/>
          <p:cNvSpPr txBox="1"/>
          <p:nvPr/>
        </p:nvSpPr>
        <p:spPr>
          <a:xfrm>
            <a:off x="5851725" y="3856148"/>
            <a:ext cx="3091500" cy="7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 / B / C팀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데이, 이브닝, 나이트 교대스케줄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팀당 1명 근무중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8" name="Google Shape;1518;p124"/>
          <p:cNvSpPr txBox="1"/>
          <p:nvPr/>
        </p:nvSpPr>
        <p:spPr>
          <a:xfrm>
            <a:off x="1967450" y="2672225"/>
            <a:ext cx="10818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9시~18시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1명 근무중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9" name="Google Shape;1519;p124"/>
          <p:cNvSpPr txBox="1"/>
          <p:nvPr/>
        </p:nvSpPr>
        <p:spPr>
          <a:xfrm>
            <a:off x="2019250" y="3917350"/>
            <a:ext cx="11187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9시~18시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1명 근무중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125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시스템 흐름도</a:t>
            </a:r>
            <a:endParaRPr sz="3000" b="1"/>
          </a:p>
        </p:txBody>
      </p:sp>
      <p:sp>
        <p:nvSpPr>
          <p:cNvPr id="1525" name="Google Shape;1525;p125"/>
          <p:cNvSpPr txBox="1"/>
          <p:nvPr/>
        </p:nvSpPr>
        <p:spPr>
          <a:xfrm>
            <a:off x="2785159" y="1450250"/>
            <a:ext cx="1412100" cy="3155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/>
              <a:t>진료수행</a:t>
            </a:r>
            <a:endParaRPr sz="21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1"/>
                </a:solidFill>
              </a:rPr>
              <a:t>의사</a:t>
            </a:r>
            <a:endParaRPr sz="180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초진 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재진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퇴원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26" name="Google Shape;1526;p125"/>
          <p:cNvSpPr txBox="1"/>
          <p:nvPr/>
        </p:nvSpPr>
        <p:spPr>
          <a:xfrm>
            <a:off x="5052522" y="1450261"/>
            <a:ext cx="1568700" cy="3155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/>
              <a:t>간호수행</a:t>
            </a:r>
            <a:endParaRPr sz="21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C27BA0"/>
                </a:solidFill>
              </a:rPr>
              <a:t>간호사</a:t>
            </a:r>
            <a:endParaRPr sz="1800">
              <a:solidFill>
                <a:srgbClr val="C27BA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간호수행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이상환자알림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퇴원간호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27" name="Google Shape;1527;p125"/>
          <p:cNvSpPr txBox="1"/>
          <p:nvPr/>
        </p:nvSpPr>
        <p:spPr>
          <a:xfrm>
            <a:off x="544650" y="1997600"/>
            <a:ext cx="1568700" cy="969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신규환자등록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528" name="Google Shape;1528;p125"/>
          <p:cNvSpPr/>
          <p:nvPr/>
        </p:nvSpPr>
        <p:spPr>
          <a:xfrm>
            <a:off x="3909367" y="3253667"/>
            <a:ext cx="1245300" cy="241500"/>
          </a:xfrm>
          <a:prstGeom prst="leftArrow">
            <a:avLst>
              <a:gd name="adj1" fmla="val 32772"/>
              <a:gd name="adj2" fmla="val 56625"/>
            </a:avLst>
          </a:prstGeom>
          <a:solidFill>
            <a:srgbClr val="EA9999"/>
          </a:solidFill>
          <a:ln w="9525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125"/>
          <p:cNvSpPr/>
          <p:nvPr/>
        </p:nvSpPr>
        <p:spPr>
          <a:xfrm>
            <a:off x="7514168" y="2096702"/>
            <a:ext cx="1440000" cy="7851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>
                <a:solidFill>
                  <a:schemeClr val="dk1"/>
                </a:solidFill>
              </a:rPr>
              <a:t>검사수행</a:t>
            </a:r>
            <a:endParaRPr sz="2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700">
                <a:solidFill>
                  <a:srgbClr val="8E7CC3"/>
                </a:solidFill>
              </a:rPr>
              <a:t>병리사</a:t>
            </a:r>
            <a:endParaRPr>
              <a:solidFill>
                <a:srgbClr val="8E7CC3"/>
              </a:solidFill>
            </a:endParaRPr>
          </a:p>
        </p:txBody>
      </p:sp>
      <p:sp>
        <p:nvSpPr>
          <p:cNvPr id="1530" name="Google Shape;1530;p125"/>
          <p:cNvSpPr/>
          <p:nvPr/>
        </p:nvSpPr>
        <p:spPr>
          <a:xfrm>
            <a:off x="7514168" y="3745911"/>
            <a:ext cx="1440000" cy="7851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</a:rPr>
              <a:t>퇴원수속</a:t>
            </a:r>
            <a:endParaRPr sz="21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E69138"/>
                </a:solidFill>
              </a:rPr>
              <a:t>원무과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531" name="Google Shape;1531;p125"/>
          <p:cNvSpPr/>
          <p:nvPr/>
        </p:nvSpPr>
        <p:spPr>
          <a:xfrm>
            <a:off x="4986097" y="1374061"/>
            <a:ext cx="1710600" cy="7851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</a:rPr>
              <a:t>간호수행</a:t>
            </a:r>
            <a:endParaRPr sz="21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C27BA0"/>
                </a:solidFill>
              </a:rPr>
              <a:t>간호사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1532" name="Google Shape;1532;p125"/>
          <p:cNvSpPr/>
          <p:nvPr/>
        </p:nvSpPr>
        <p:spPr>
          <a:xfrm>
            <a:off x="2670270" y="1340986"/>
            <a:ext cx="1710000" cy="785100"/>
          </a:xfrm>
          <a:prstGeom prst="roundRect">
            <a:avLst>
              <a:gd name="adj" fmla="val 16667"/>
            </a:avLst>
          </a:prstGeom>
          <a:solidFill>
            <a:srgbClr val="C3D9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</a:rPr>
              <a:t>진료수행</a:t>
            </a:r>
            <a:endParaRPr sz="21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3D85C6"/>
                </a:solidFill>
              </a:rPr>
              <a:t>의사</a:t>
            </a:r>
            <a:endParaRPr sz="2100">
              <a:solidFill>
                <a:srgbClr val="3D85C6"/>
              </a:solidFill>
            </a:endParaRPr>
          </a:p>
        </p:txBody>
      </p:sp>
      <p:sp>
        <p:nvSpPr>
          <p:cNvPr id="1533" name="Google Shape;1533;p125"/>
          <p:cNvSpPr/>
          <p:nvPr/>
        </p:nvSpPr>
        <p:spPr>
          <a:xfrm>
            <a:off x="2048650" y="2411975"/>
            <a:ext cx="1074300" cy="241500"/>
          </a:xfrm>
          <a:prstGeom prst="rightArrow">
            <a:avLst>
              <a:gd name="adj1" fmla="val 28966"/>
              <a:gd name="adj2" fmla="val 5552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125"/>
          <p:cNvSpPr/>
          <p:nvPr/>
        </p:nvSpPr>
        <p:spPr>
          <a:xfrm>
            <a:off x="3979875" y="2378175"/>
            <a:ext cx="1174800" cy="241500"/>
          </a:xfrm>
          <a:prstGeom prst="rightArrow">
            <a:avLst>
              <a:gd name="adj1" fmla="val 28966"/>
              <a:gd name="adj2" fmla="val 5552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125"/>
          <p:cNvSpPr/>
          <p:nvPr/>
        </p:nvSpPr>
        <p:spPr>
          <a:xfrm>
            <a:off x="6453950" y="2415638"/>
            <a:ext cx="1142100" cy="241500"/>
          </a:xfrm>
          <a:prstGeom prst="rightArrow">
            <a:avLst>
              <a:gd name="adj1" fmla="val 28966"/>
              <a:gd name="adj2" fmla="val 5552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125"/>
          <p:cNvSpPr/>
          <p:nvPr/>
        </p:nvSpPr>
        <p:spPr>
          <a:xfrm rot="9342906">
            <a:off x="3785431" y="2830033"/>
            <a:ext cx="1439916" cy="241951"/>
          </a:xfrm>
          <a:prstGeom prst="leftArrow">
            <a:avLst>
              <a:gd name="adj1" fmla="val 32772"/>
              <a:gd name="adj2" fmla="val 56625"/>
            </a:avLst>
          </a:prstGeom>
          <a:solidFill>
            <a:srgbClr val="EA9999"/>
          </a:solidFill>
          <a:ln w="9525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125"/>
          <p:cNvSpPr/>
          <p:nvPr/>
        </p:nvSpPr>
        <p:spPr>
          <a:xfrm>
            <a:off x="4069360" y="3980235"/>
            <a:ext cx="1142100" cy="241500"/>
          </a:xfrm>
          <a:prstGeom prst="rightArrow">
            <a:avLst>
              <a:gd name="adj1" fmla="val 28966"/>
              <a:gd name="adj2" fmla="val 55524"/>
            </a:avLst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125"/>
          <p:cNvSpPr/>
          <p:nvPr/>
        </p:nvSpPr>
        <p:spPr>
          <a:xfrm>
            <a:off x="6437599" y="3980225"/>
            <a:ext cx="1174800" cy="241500"/>
          </a:xfrm>
          <a:prstGeom prst="rightArrow">
            <a:avLst>
              <a:gd name="adj1" fmla="val 28966"/>
              <a:gd name="adj2" fmla="val 55524"/>
            </a:avLst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125"/>
          <p:cNvSpPr/>
          <p:nvPr/>
        </p:nvSpPr>
        <p:spPr>
          <a:xfrm>
            <a:off x="474000" y="1340100"/>
            <a:ext cx="1710000" cy="7851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</a:rPr>
              <a:t>입원수속</a:t>
            </a:r>
            <a:endParaRPr sz="21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E69138"/>
                </a:solidFill>
              </a:rPr>
              <a:t>원무과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4" name="Google Shape;1544;p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50" y="66800"/>
            <a:ext cx="8891500" cy="501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5" name="Google Shape;1545;p126"/>
          <p:cNvSpPr txBox="1">
            <a:spLocks noGrp="1"/>
          </p:cNvSpPr>
          <p:nvPr>
            <p:ph type="title" idx="4294967295"/>
          </p:nvPr>
        </p:nvSpPr>
        <p:spPr>
          <a:xfrm>
            <a:off x="74450" y="290575"/>
            <a:ext cx="25311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화면흐름도</a:t>
            </a:r>
            <a:endParaRPr sz="3000"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0" name="Google Shape;1550;p127"/>
          <p:cNvPicPr preferRelativeResize="0"/>
          <p:nvPr/>
        </p:nvPicPr>
        <p:blipFill rotWithShape="1">
          <a:blip r:embed="rId3">
            <a:alphaModFix/>
          </a:blip>
          <a:srcRect l="6874" r="22183" b="4131"/>
          <a:stretch/>
        </p:blipFill>
        <p:spPr>
          <a:xfrm>
            <a:off x="0" y="348125"/>
            <a:ext cx="6293827" cy="4784441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127"/>
          <p:cNvSpPr txBox="1">
            <a:spLocks noGrp="1"/>
          </p:cNvSpPr>
          <p:nvPr>
            <p:ph type="title"/>
          </p:nvPr>
        </p:nvSpPr>
        <p:spPr>
          <a:xfrm>
            <a:off x="6478975" y="740400"/>
            <a:ext cx="2136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로그인</a:t>
            </a:r>
            <a:endParaRPr dirty="0"/>
          </a:p>
        </p:txBody>
      </p:sp>
      <p:sp>
        <p:nvSpPr>
          <p:cNvPr id="1552" name="Google Shape;1552;p127"/>
          <p:cNvSpPr txBox="1"/>
          <p:nvPr/>
        </p:nvSpPr>
        <p:spPr>
          <a:xfrm>
            <a:off x="6437125" y="1831300"/>
            <a:ext cx="271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3" name="Google Shape;1553;p127"/>
          <p:cNvSpPr txBox="1"/>
          <p:nvPr/>
        </p:nvSpPr>
        <p:spPr>
          <a:xfrm>
            <a:off x="6293825" y="1604425"/>
            <a:ext cx="2766900" cy="8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계정정보 세션 저장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회원가입 페이지 연결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4" name="Google Shape;1554;p127"/>
          <p:cNvSpPr/>
          <p:nvPr/>
        </p:nvSpPr>
        <p:spPr>
          <a:xfrm>
            <a:off x="2938625" y="3671125"/>
            <a:ext cx="416575" cy="1285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5" name="Google Shape;1555;p127"/>
          <p:cNvSpPr/>
          <p:nvPr/>
        </p:nvSpPr>
        <p:spPr>
          <a:xfrm>
            <a:off x="6237714" y="2186850"/>
            <a:ext cx="104225" cy="1285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8432750" y="3659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오수빈</a:t>
            </a:r>
            <a:endParaRPr lang="ko-KR" alt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0" name="Google Shape;1560;p128"/>
          <p:cNvPicPr preferRelativeResize="0"/>
          <p:nvPr/>
        </p:nvPicPr>
        <p:blipFill rotWithShape="1">
          <a:blip r:embed="rId3">
            <a:alphaModFix/>
          </a:blip>
          <a:srcRect l="6933" r="22174" b="3938"/>
          <a:stretch/>
        </p:blipFill>
        <p:spPr>
          <a:xfrm>
            <a:off x="0" y="335237"/>
            <a:ext cx="6321974" cy="4818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61" name="Google Shape;1561;p128"/>
          <p:cNvSpPr txBox="1">
            <a:spLocks noGrp="1"/>
          </p:cNvSpPr>
          <p:nvPr>
            <p:ph type="title"/>
          </p:nvPr>
        </p:nvSpPr>
        <p:spPr>
          <a:xfrm>
            <a:off x="6321975" y="778200"/>
            <a:ext cx="21078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회원가입</a:t>
            </a:r>
            <a:endParaRPr/>
          </a:p>
        </p:txBody>
      </p:sp>
      <p:sp>
        <p:nvSpPr>
          <p:cNvPr id="1562" name="Google Shape;1562;p128"/>
          <p:cNvSpPr txBox="1"/>
          <p:nvPr/>
        </p:nvSpPr>
        <p:spPr>
          <a:xfrm>
            <a:off x="6216450" y="1481050"/>
            <a:ext cx="2669100" cy="15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비밀번호 일치여부 검사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로그인 페이지 연결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63" name="Google Shape;1563;p128"/>
          <p:cNvPicPr preferRelativeResize="0"/>
          <p:nvPr/>
        </p:nvPicPr>
        <p:blipFill rotWithShape="1">
          <a:blip r:embed="rId4">
            <a:alphaModFix/>
          </a:blip>
          <a:srcRect l="34185" t="53424" r="52260" b="34476"/>
          <a:stretch/>
        </p:blipFill>
        <p:spPr>
          <a:xfrm>
            <a:off x="2423025" y="2933129"/>
            <a:ext cx="1239427" cy="622326"/>
          </a:xfrm>
          <a:prstGeom prst="rect">
            <a:avLst/>
          </a:prstGeom>
          <a:noFill/>
          <a:ln>
            <a:noFill/>
          </a:ln>
        </p:spPr>
      </p:pic>
      <p:sp>
        <p:nvSpPr>
          <p:cNvPr id="1564" name="Google Shape;1564;p128"/>
          <p:cNvSpPr/>
          <p:nvPr/>
        </p:nvSpPr>
        <p:spPr>
          <a:xfrm>
            <a:off x="2352325" y="2836931"/>
            <a:ext cx="1310125" cy="530400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128"/>
          <p:cNvSpPr/>
          <p:nvPr/>
        </p:nvSpPr>
        <p:spPr>
          <a:xfrm>
            <a:off x="6100125" y="2027801"/>
            <a:ext cx="155250" cy="120850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8429775" y="21503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서예선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129"/>
          <p:cNvSpPr txBox="1">
            <a:spLocks noGrp="1"/>
          </p:cNvSpPr>
          <p:nvPr>
            <p:ph type="title"/>
          </p:nvPr>
        </p:nvSpPr>
        <p:spPr>
          <a:xfrm>
            <a:off x="6323050" y="549600"/>
            <a:ext cx="21066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원무과 메인</a:t>
            </a:r>
            <a:endParaRPr/>
          </a:p>
        </p:txBody>
      </p:sp>
      <p:pic>
        <p:nvPicPr>
          <p:cNvPr id="1571" name="Google Shape;1571;p129"/>
          <p:cNvPicPr preferRelativeResize="0"/>
          <p:nvPr/>
        </p:nvPicPr>
        <p:blipFill rotWithShape="1">
          <a:blip r:embed="rId3">
            <a:alphaModFix/>
          </a:blip>
          <a:srcRect l="10119" r="18159" b="4003"/>
          <a:stretch/>
        </p:blipFill>
        <p:spPr>
          <a:xfrm>
            <a:off x="0" y="331450"/>
            <a:ext cx="6391373" cy="4812051"/>
          </a:xfrm>
          <a:prstGeom prst="rect">
            <a:avLst/>
          </a:prstGeom>
          <a:noFill/>
          <a:ln>
            <a:noFill/>
          </a:ln>
        </p:spPr>
      </p:pic>
      <p:sp>
        <p:nvSpPr>
          <p:cNvPr id="1572" name="Google Shape;1572;p129"/>
          <p:cNvSpPr txBox="1"/>
          <p:nvPr/>
        </p:nvSpPr>
        <p:spPr>
          <a:xfrm>
            <a:off x="6720550" y="1192300"/>
            <a:ext cx="2274600" cy="38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메인 페이지 이동 버튼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로그아웃 버튼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페이지 이동 버튼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퀵 메뉴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실시간 접속자 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개인 업무 메모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재원환자 조회 </a:t>
            </a:r>
            <a:endParaRPr sz="12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환자등록 페이지로 이동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당일입원환자 표시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3" name="Google Shape;1573;p129"/>
          <p:cNvSpPr/>
          <p:nvPr/>
        </p:nvSpPr>
        <p:spPr>
          <a:xfrm>
            <a:off x="4448575" y="1254000"/>
            <a:ext cx="384525" cy="138875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129"/>
          <p:cNvSpPr/>
          <p:nvPr/>
        </p:nvSpPr>
        <p:spPr>
          <a:xfrm>
            <a:off x="5938525" y="2068213"/>
            <a:ext cx="384525" cy="138875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" name="Google Shape;1575;p129"/>
          <p:cNvSpPr/>
          <p:nvPr/>
        </p:nvSpPr>
        <p:spPr>
          <a:xfrm>
            <a:off x="1263275" y="1012457"/>
            <a:ext cx="1024100" cy="138875"/>
          </a:xfrm>
          <a:prstGeom prst="flowChartProcess">
            <a:avLst/>
          </a:prstGeom>
          <a:noFill/>
          <a:ln w="19050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129"/>
          <p:cNvSpPr/>
          <p:nvPr/>
        </p:nvSpPr>
        <p:spPr>
          <a:xfrm>
            <a:off x="5802525" y="1805650"/>
            <a:ext cx="635125" cy="83692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577" name="Google Shape;1577;p129"/>
          <p:cNvSpPr/>
          <p:nvPr/>
        </p:nvSpPr>
        <p:spPr>
          <a:xfrm>
            <a:off x="7419950" y="2611725"/>
            <a:ext cx="140225" cy="1388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578" name="Google Shape;1578;p129"/>
          <p:cNvSpPr/>
          <p:nvPr/>
        </p:nvSpPr>
        <p:spPr>
          <a:xfrm>
            <a:off x="8173100" y="2154675"/>
            <a:ext cx="167400" cy="138875"/>
          </a:xfrm>
          <a:prstGeom prst="flowChartProcess">
            <a:avLst/>
          </a:prstGeom>
          <a:noFill/>
          <a:ln w="19050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9" name="Google Shape;1579;p129"/>
          <p:cNvSpPr/>
          <p:nvPr/>
        </p:nvSpPr>
        <p:spPr>
          <a:xfrm>
            <a:off x="38625" y="689825"/>
            <a:ext cx="299600" cy="224750"/>
          </a:xfrm>
          <a:prstGeom prst="flowChartProcess">
            <a:avLst/>
          </a:prstGeom>
          <a:noFill/>
          <a:ln w="19050" cap="flat" cmpd="sng">
            <a:solidFill>
              <a:srgbClr val="D5A6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p129"/>
          <p:cNvSpPr/>
          <p:nvPr/>
        </p:nvSpPr>
        <p:spPr>
          <a:xfrm>
            <a:off x="6091775" y="689825"/>
            <a:ext cx="299600" cy="224750"/>
          </a:xfrm>
          <a:prstGeom prst="flowChartProcess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1" name="Google Shape;1581;p129"/>
          <p:cNvSpPr/>
          <p:nvPr/>
        </p:nvSpPr>
        <p:spPr>
          <a:xfrm>
            <a:off x="7941325" y="1737075"/>
            <a:ext cx="140225" cy="138875"/>
          </a:xfrm>
          <a:prstGeom prst="flowChartProcess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2" name="Google Shape;1582;p129"/>
          <p:cNvSpPr/>
          <p:nvPr/>
        </p:nvSpPr>
        <p:spPr>
          <a:xfrm>
            <a:off x="8603225" y="1314500"/>
            <a:ext cx="167400" cy="138875"/>
          </a:xfrm>
          <a:prstGeom prst="flowChartProcess">
            <a:avLst/>
          </a:prstGeom>
          <a:noFill/>
          <a:ln w="19050" cap="flat" cmpd="sng">
            <a:solidFill>
              <a:srgbClr val="C27B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83" name="Google Shape;1583;p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50" y="1351875"/>
            <a:ext cx="1024100" cy="98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4" name="Google Shape;1584;p129"/>
          <p:cNvSpPr/>
          <p:nvPr/>
        </p:nvSpPr>
        <p:spPr>
          <a:xfrm>
            <a:off x="69850" y="1426300"/>
            <a:ext cx="966250" cy="985775"/>
          </a:xfrm>
          <a:prstGeom prst="flowChartProcess">
            <a:avLst/>
          </a:prstGeom>
          <a:noFill/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585" name="Google Shape;1585;p129"/>
          <p:cNvSpPr/>
          <p:nvPr/>
        </p:nvSpPr>
        <p:spPr>
          <a:xfrm>
            <a:off x="7989800" y="2984850"/>
            <a:ext cx="183300" cy="205775"/>
          </a:xfrm>
          <a:prstGeom prst="flowChartProcess">
            <a:avLst/>
          </a:prstGeom>
          <a:noFill/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586" name="Google Shape;1586;p129"/>
          <p:cNvSpPr/>
          <p:nvPr/>
        </p:nvSpPr>
        <p:spPr>
          <a:xfrm rot="10800000" flipH="1">
            <a:off x="8723500" y="4274598"/>
            <a:ext cx="140225" cy="205775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8431974" y="20773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서예선</a:t>
            </a:r>
            <a:endParaRPr lang="en-US" altLang="ko-KR" dirty="0" smtClean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130"/>
          <p:cNvSpPr txBox="1">
            <a:spLocks noGrp="1"/>
          </p:cNvSpPr>
          <p:nvPr>
            <p:ph type="title"/>
          </p:nvPr>
        </p:nvSpPr>
        <p:spPr>
          <a:xfrm>
            <a:off x="6449025" y="737200"/>
            <a:ext cx="3029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환자등록</a:t>
            </a:r>
            <a:endParaRPr/>
          </a:p>
        </p:txBody>
      </p:sp>
      <p:pic>
        <p:nvPicPr>
          <p:cNvPr id="1592" name="Google Shape;1592;p130"/>
          <p:cNvPicPr preferRelativeResize="0"/>
          <p:nvPr/>
        </p:nvPicPr>
        <p:blipFill rotWithShape="1">
          <a:blip r:embed="rId3">
            <a:alphaModFix/>
          </a:blip>
          <a:srcRect l="10184" r="18294" b="4315"/>
          <a:stretch/>
        </p:blipFill>
        <p:spPr>
          <a:xfrm>
            <a:off x="0" y="364050"/>
            <a:ext cx="6351326" cy="4779451"/>
          </a:xfrm>
          <a:prstGeom prst="rect">
            <a:avLst/>
          </a:prstGeom>
          <a:noFill/>
          <a:ln>
            <a:noFill/>
          </a:ln>
        </p:spPr>
      </p:pic>
      <p:sp>
        <p:nvSpPr>
          <p:cNvPr id="1593" name="Google Shape;1593;p130"/>
          <p:cNvSpPr txBox="1"/>
          <p:nvPr/>
        </p:nvSpPr>
        <p:spPr>
          <a:xfrm>
            <a:off x="6566225" y="1808800"/>
            <a:ext cx="2092500" cy="25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주민등록번호 유효성 검사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환자 수 고려한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담당 의사/간호사 배정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신규환자등록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실시간 알림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20725" y="56273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오수빈</a:t>
            </a:r>
            <a:endParaRPr lang="ko-KR" alt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131"/>
          <p:cNvSpPr txBox="1">
            <a:spLocks noGrp="1"/>
          </p:cNvSpPr>
          <p:nvPr>
            <p:ph type="title"/>
          </p:nvPr>
        </p:nvSpPr>
        <p:spPr>
          <a:xfrm>
            <a:off x="6400375" y="510325"/>
            <a:ext cx="3516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환자정보 조회</a:t>
            </a:r>
            <a:endParaRPr/>
          </a:p>
        </p:txBody>
      </p:sp>
      <p:pic>
        <p:nvPicPr>
          <p:cNvPr id="1599" name="Google Shape;1599;p131"/>
          <p:cNvPicPr preferRelativeResize="0"/>
          <p:nvPr/>
        </p:nvPicPr>
        <p:blipFill rotWithShape="1">
          <a:blip r:embed="rId3">
            <a:alphaModFix/>
          </a:blip>
          <a:srcRect l="10030" r="17495" b="4452"/>
          <a:stretch/>
        </p:blipFill>
        <p:spPr>
          <a:xfrm>
            <a:off x="0" y="347425"/>
            <a:ext cx="6400373" cy="474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0" name="Google Shape;1600;p131"/>
          <p:cNvSpPr txBox="1"/>
          <p:nvPr/>
        </p:nvSpPr>
        <p:spPr>
          <a:xfrm>
            <a:off x="6718875" y="1720075"/>
            <a:ext cx="24441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환자 정보 조회, 수정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8439700" y="42625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오수빈</a:t>
            </a:r>
            <a:endParaRPr lang="ko-KR" alt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p132"/>
          <p:cNvSpPr txBox="1">
            <a:spLocks noGrp="1"/>
          </p:cNvSpPr>
          <p:nvPr>
            <p:ph type="title"/>
          </p:nvPr>
        </p:nvSpPr>
        <p:spPr>
          <a:xfrm>
            <a:off x="6410925" y="581525"/>
            <a:ext cx="243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환자상세</a:t>
            </a:r>
            <a:endParaRPr/>
          </a:p>
        </p:txBody>
      </p:sp>
      <p:pic>
        <p:nvPicPr>
          <p:cNvPr id="1606" name="Google Shape;1606;p132"/>
          <p:cNvPicPr preferRelativeResize="0"/>
          <p:nvPr/>
        </p:nvPicPr>
        <p:blipFill rotWithShape="1">
          <a:blip r:embed="rId3">
            <a:alphaModFix/>
          </a:blip>
          <a:srcRect l="10315" r="17399" b="3633"/>
          <a:stretch/>
        </p:blipFill>
        <p:spPr>
          <a:xfrm>
            <a:off x="0" y="347450"/>
            <a:ext cx="6265152" cy="469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7" name="Google Shape;1607;p132"/>
          <p:cNvSpPr txBox="1"/>
          <p:nvPr/>
        </p:nvSpPr>
        <p:spPr>
          <a:xfrm>
            <a:off x="6591675" y="1879900"/>
            <a:ext cx="23556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환자 상세 정보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각 수행 페이지로 연결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해당 환자 관련 각종 조회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8" name="Google Shape;1608;p132"/>
          <p:cNvSpPr/>
          <p:nvPr/>
        </p:nvSpPr>
        <p:spPr>
          <a:xfrm>
            <a:off x="3096700" y="3774200"/>
            <a:ext cx="1232375" cy="27752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9" name="Google Shape;1609;p132"/>
          <p:cNvSpPr/>
          <p:nvPr/>
        </p:nvSpPr>
        <p:spPr>
          <a:xfrm>
            <a:off x="6530229" y="2447125"/>
            <a:ext cx="112875" cy="131850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" name="Google Shape;1610;p132"/>
          <p:cNvSpPr/>
          <p:nvPr/>
        </p:nvSpPr>
        <p:spPr>
          <a:xfrm>
            <a:off x="613986" y="1102950"/>
            <a:ext cx="2146450" cy="181900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132"/>
          <p:cNvSpPr/>
          <p:nvPr/>
        </p:nvSpPr>
        <p:spPr>
          <a:xfrm>
            <a:off x="6530225" y="2848275"/>
            <a:ext cx="112875" cy="102850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8483487" y="39673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정진해</a:t>
            </a:r>
            <a:endParaRPr lang="ko-KR" alt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133"/>
          <p:cNvSpPr txBox="1">
            <a:spLocks noGrp="1"/>
          </p:cNvSpPr>
          <p:nvPr>
            <p:ph type="title"/>
          </p:nvPr>
        </p:nvSpPr>
        <p:spPr>
          <a:xfrm>
            <a:off x="6244507" y="564371"/>
            <a:ext cx="27159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의사메인</a:t>
            </a:r>
            <a:endParaRPr/>
          </a:p>
        </p:txBody>
      </p:sp>
      <p:pic>
        <p:nvPicPr>
          <p:cNvPr id="1617" name="Google Shape;1617;p133"/>
          <p:cNvPicPr preferRelativeResize="0"/>
          <p:nvPr/>
        </p:nvPicPr>
        <p:blipFill rotWithShape="1">
          <a:blip r:embed="rId3">
            <a:alphaModFix/>
          </a:blip>
          <a:srcRect l="10186" r="18129" b="4315"/>
          <a:stretch/>
        </p:blipFill>
        <p:spPr>
          <a:xfrm>
            <a:off x="0" y="374400"/>
            <a:ext cx="6249648" cy="4692149"/>
          </a:xfrm>
          <a:prstGeom prst="rect">
            <a:avLst/>
          </a:prstGeom>
          <a:noFill/>
          <a:ln>
            <a:noFill/>
          </a:ln>
        </p:spPr>
      </p:pic>
      <p:sp>
        <p:nvSpPr>
          <p:cNvPr id="1618" name="Google Shape;1618;p133"/>
          <p:cNvSpPr txBox="1"/>
          <p:nvPr/>
        </p:nvSpPr>
        <p:spPr>
          <a:xfrm>
            <a:off x="6460132" y="1719121"/>
            <a:ext cx="22866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재원환자 조회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모든환자, 담당환자 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업무알림</a:t>
            </a:r>
            <a:r>
              <a:rPr lang="ko" sz="1000" dirty="0">
                <a:latin typeface="Montserrat"/>
                <a:ea typeface="Montserrat"/>
                <a:cs typeface="Montserrat"/>
                <a:sym typeface="Montserrat"/>
              </a:rPr>
              <a:t>(해당환자의 담당의에게)</a:t>
            </a:r>
            <a:endParaRPr sz="10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ontserrat"/>
                <a:ea typeface="Montserrat"/>
                <a:cs typeface="Montserrat"/>
                <a:sym typeface="Montserrat"/>
              </a:rPr>
              <a:t>업무인계 팀별 공유 </a:t>
            </a:r>
            <a:endParaRPr sz="12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9" name="Google Shape;1619;p133"/>
          <p:cNvSpPr/>
          <p:nvPr/>
        </p:nvSpPr>
        <p:spPr>
          <a:xfrm>
            <a:off x="3629652" y="1272675"/>
            <a:ext cx="596575" cy="140750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133"/>
          <p:cNvSpPr/>
          <p:nvPr/>
        </p:nvSpPr>
        <p:spPr>
          <a:xfrm>
            <a:off x="6411934" y="2279796"/>
            <a:ext cx="116400" cy="140750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1" name="Google Shape;1621;p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425" y="3784775"/>
            <a:ext cx="4196125" cy="6556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8454846" y="7720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서예선</a:t>
            </a:r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107"/>
          <p:cNvSpPr txBox="1"/>
          <p:nvPr/>
        </p:nvSpPr>
        <p:spPr>
          <a:xfrm>
            <a:off x="109125" y="1141225"/>
            <a:ext cx="5820000" cy="27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 </a:t>
            </a: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F4A8A"/>
              </a:buClr>
              <a:buSzPts val="1800"/>
              <a:buFont typeface="Alata"/>
              <a:buChar char="-"/>
            </a:pPr>
            <a:r>
              <a:rPr lang="ko" sz="18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종이로 기록했던 의무기록차트를 전자화한 시스템</a:t>
            </a: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F4A8A"/>
              </a:buClr>
              <a:buSzPts val="1800"/>
              <a:buFont typeface="Alata"/>
              <a:buChar char="-"/>
            </a:pPr>
            <a:r>
              <a:rPr lang="ko" sz="18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환자 입원~퇴원까지 발생하는 치료업무의 전 과정을 유기적으로 연결</a:t>
            </a: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F4A8A"/>
              </a:buClr>
              <a:buSzPts val="1800"/>
              <a:buFont typeface="Alata"/>
              <a:buChar char="-"/>
            </a:pPr>
            <a:r>
              <a:rPr lang="ko" sz="18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의사/ 간호사/ 병리사/ 원무과 등 부서간 업무의 효율을 높임</a:t>
            </a: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218" name="Google Shape;1218;p107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48411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EMR 시스템 ?</a:t>
            </a:r>
            <a:endParaRPr sz="3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19" name="Google Shape;1219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1650" y="3900175"/>
            <a:ext cx="1003841" cy="445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0" name="Google Shape;1220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188" y="3900175"/>
            <a:ext cx="1045857" cy="562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1" name="Google Shape;1221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80187" y="3983088"/>
            <a:ext cx="1467688" cy="396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2" name="Google Shape;1222;p10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88117" y="4499741"/>
            <a:ext cx="1594406" cy="396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3" name="Google Shape;1223;p10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66990" y="4499741"/>
            <a:ext cx="1404492" cy="396784"/>
          </a:xfrm>
          <a:prstGeom prst="rect">
            <a:avLst/>
          </a:prstGeom>
          <a:noFill/>
          <a:ln>
            <a:noFill/>
          </a:ln>
        </p:spPr>
      </p:pic>
      <p:sp>
        <p:nvSpPr>
          <p:cNvPr id="1224" name="Google Shape;1224;p107"/>
          <p:cNvSpPr/>
          <p:nvPr/>
        </p:nvSpPr>
        <p:spPr>
          <a:xfrm>
            <a:off x="7676600" y="2464025"/>
            <a:ext cx="732900" cy="4824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/>
              <a:t>수납</a:t>
            </a:r>
            <a:endParaRPr sz="1300" b="1"/>
          </a:p>
        </p:txBody>
      </p:sp>
      <p:sp>
        <p:nvSpPr>
          <p:cNvPr id="1225" name="Google Shape;1225;p107"/>
          <p:cNvSpPr/>
          <p:nvPr/>
        </p:nvSpPr>
        <p:spPr>
          <a:xfrm>
            <a:off x="6085275" y="2485925"/>
            <a:ext cx="732900" cy="4386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/>
              <a:t>검사</a:t>
            </a:r>
            <a:endParaRPr sz="1300" b="1"/>
          </a:p>
        </p:txBody>
      </p:sp>
      <p:sp>
        <p:nvSpPr>
          <p:cNvPr id="1226" name="Google Shape;1226;p107"/>
          <p:cNvSpPr/>
          <p:nvPr/>
        </p:nvSpPr>
        <p:spPr>
          <a:xfrm>
            <a:off x="6792300" y="1879925"/>
            <a:ext cx="910200" cy="6060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EMR</a:t>
            </a:r>
            <a:endParaRPr b="1"/>
          </a:p>
        </p:txBody>
      </p:sp>
      <p:sp>
        <p:nvSpPr>
          <p:cNvPr id="1227" name="Google Shape;1227;p107"/>
          <p:cNvSpPr/>
          <p:nvPr/>
        </p:nvSpPr>
        <p:spPr>
          <a:xfrm>
            <a:off x="7676600" y="1397525"/>
            <a:ext cx="732900" cy="482400"/>
          </a:xfrm>
          <a:prstGeom prst="ellipse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/>
              <a:t>간호</a:t>
            </a:r>
            <a:endParaRPr sz="1300" b="1"/>
          </a:p>
        </p:txBody>
      </p:sp>
      <p:sp>
        <p:nvSpPr>
          <p:cNvPr id="1228" name="Google Shape;1228;p107"/>
          <p:cNvSpPr/>
          <p:nvPr/>
        </p:nvSpPr>
        <p:spPr>
          <a:xfrm>
            <a:off x="6085275" y="1397525"/>
            <a:ext cx="732900" cy="482400"/>
          </a:xfrm>
          <a:prstGeom prst="ellipse">
            <a:avLst/>
          </a:prstGeom>
          <a:solidFill>
            <a:srgbClr val="EAD1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/>
              <a:t>처방</a:t>
            </a:r>
            <a:endParaRPr sz="1300" b="1"/>
          </a:p>
        </p:txBody>
      </p:sp>
      <p:cxnSp>
        <p:nvCxnSpPr>
          <p:cNvPr id="1229" name="Google Shape;1229;p107"/>
          <p:cNvCxnSpPr>
            <a:stCxn id="1228" idx="5"/>
            <a:endCxn id="1226" idx="1"/>
          </p:cNvCxnSpPr>
          <p:nvPr/>
        </p:nvCxnSpPr>
        <p:spPr>
          <a:xfrm>
            <a:off x="6710844" y="1809279"/>
            <a:ext cx="214800" cy="15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0" name="Google Shape;1230;p107"/>
          <p:cNvCxnSpPr>
            <a:stCxn id="1226" idx="7"/>
            <a:endCxn id="1227" idx="3"/>
          </p:cNvCxnSpPr>
          <p:nvPr/>
        </p:nvCxnSpPr>
        <p:spPr>
          <a:xfrm rot="10800000" flipH="1">
            <a:off x="7569204" y="1809372"/>
            <a:ext cx="214800" cy="15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1" name="Google Shape;1231;p107"/>
          <p:cNvCxnSpPr>
            <a:stCxn id="1225" idx="7"/>
            <a:endCxn id="1226" idx="3"/>
          </p:cNvCxnSpPr>
          <p:nvPr/>
        </p:nvCxnSpPr>
        <p:spPr>
          <a:xfrm rot="10800000" flipH="1">
            <a:off x="6710844" y="2397156"/>
            <a:ext cx="214800" cy="15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2" name="Google Shape;1232;p107"/>
          <p:cNvCxnSpPr>
            <a:stCxn id="1226" idx="5"/>
            <a:endCxn id="1224" idx="1"/>
          </p:cNvCxnSpPr>
          <p:nvPr/>
        </p:nvCxnSpPr>
        <p:spPr>
          <a:xfrm>
            <a:off x="7569204" y="2397178"/>
            <a:ext cx="214800" cy="13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134"/>
          <p:cNvSpPr txBox="1">
            <a:spLocks noGrp="1"/>
          </p:cNvSpPr>
          <p:nvPr>
            <p:ph type="title"/>
          </p:nvPr>
        </p:nvSpPr>
        <p:spPr>
          <a:xfrm>
            <a:off x="6900500" y="1058750"/>
            <a:ext cx="16011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초진</a:t>
            </a:r>
            <a:endParaRPr/>
          </a:p>
        </p:txBody>
      </p:sp>
      <p:pic>
        <p:nvPicPr>
          <p:cNvPr id="1627" name="Google Shape;1627;p134"/>
          <p:cNvPicPr preferRelativeResize="0"/>
          <p:nvPr/>
        </p:nvPicPr>
        <p:blipFill rotWithShape="1">
          <a:blip r:embed="rId3">
            <a:alphaModFix/>
          </a:blip>
          <a:srcRect l="10184" r="13810" b="4315"/>
          <a:stretch/>
        </p:blipFill>
        <p:spPr>
          <a:xfrm>
            <a:off x="0" y="347150"/>
            <a:ext cx="6560650" cy="46457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8" name="Google Shape;1628;p134"/>
          <p:cNvSpPr txBox="1"/>
          <p:nvPr/>
        </p:nvSpPr>
        <p:spPr>
          <a:xfrm>
            <a:off x="6792500" y="1706575"/>
            <a:ext cx="189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퇴원예정일 - </a:t>
            </a:r>
            <a:r>
              <a:rPr lang="ko" sz="1000"/>
              <a:t>정규표현식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9" name="Google Shape;1629;p134"/>
          <p:cNvSpPr/>
          <p:nvPr/>
        </p:nvSpPr>
        <p:spPr>
          <a:xfrm>
            <a:off x="2129975" y="3865050"/>
            <a:ext cx="2236925" cy="26102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8420725" y="39373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오수빈</a:t>
            </a:r>
            <a:endParaRPr lang="ko-KR" alt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135"/>
          <p:cNvSpPr txBox="1">
            <a:spLocks noGrp="1"/>
          </p:cNvSpPr>
          <p:nvPr>
            <p:ph type="title"/>
          </p:nvPr>
        </p:nvSpPr>
        <p:spPr>
          <a:xfrm>
            <a:off x="6221650" y="549600"/>
            <a:ext cx="2208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진료수행</a:t>
            </a:r>
            <a:endParaRPr/>
          </a:p>
        </p:txBody>
      </p:sp>
      <p:pic>
        <p:nvPicPr>
          <p:cNvPr id="1635" name="Google Shape;1635;p135"/>
          <p:cNvPicPr preferRelativeResize="0"/>
          <p:nvPr/>
        </p:nvPicPr>
        <p:blipFill rotWithShape="1">
          <a:blip r:embed="rId3">
            <a:alphaModFix/>
          </a:blip>
          <a:srcRect l="10341" r="13508" b="4039"/>
          <a:stretch/>
        </p:blipFill>
        <p:spPr>
          <a:xfrm>
            <a:off x="0" y="347150"/>
            <a:ext cx="6285701" cy="4455424"/>
          </a:xfrm>
          <a:prstGeom prst="rect">
            <a:avLst/>
          </a:prstGeom>
          <a:noFill/>
          <a:ln>
            <a:noFill/>
          </a:ln>
        </p:spPr>
      </p:pic>
      <p:sp>
        <p:nvSpPr>
          <p:cNvPr id="1636" name="Google Shape;1636;p135"/>
          <p:cNvSpPr txBox="1"/>
          <p:nvPr/>
        </p:nvSpPr>
        <p:spPr>
          <a:xfrm>
            <a:off x="6428925" y="1344750"/>
            <a:ext cx="2456700" cy="3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약검색</a:t>
            </a:r>
            <a:endParaRPr sz="1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약처방, 검사처방 DB에 입력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처방내역조회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약물처방내역삭제(fk)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간호수행페이지의 투약목록에서 자동삭제 + 담당간호사에 실시간 알림</a:t>
            </a:r>
            <a:endParaRPr sz="1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ajax 이용</a:t>
            </a:r>
            <a:endParaRPr sz="1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검사처방내역삭제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ajax 이용</a:t>
            </a:r>
            <a:endParaRPr sz="1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진료기록 수정, 삭제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78782" y="39373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강민경</a:t>
            </a:r>
            <a:endParaRPr lang="ko-KR" alt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136"/>
          <p:cNvSpPr txBox="1">
            <a:spLocks noGrp="1"/>
          </p:cNvSpPr>
          <p:nvPr>
            <p:ph type="title"/>
          </p:nvPr>
        </p:nvSpPr>
        <p:spPr>
          <a:xfrm>
            <a:off x="6466800" y="549600"/>
            <a:ext cx="19629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검사수행</a:t>
            </a:r>
            <a:endParaRPr/>
          </a:p>
        </p:txBody>
      </p:sp>
      <p:pic>
        <p:nvPicPr>
          <p:cNvPr id="1642" name="Google Shape;1642;p136"/>
          <p:cNvPicPr preferRelativeResize="0"/>
          <p:nvPr/>
        </p:nvPicPr>
        <p:blipFill rotWithShape="1">
          <a:blip r:embed="rId3">
            <a:alphaModFix/>
          </a:blip>
          <a:srcRect l="10316" r="13486" b="3781"/>
          <a:stretch/>
        </p:blipFill>
        <p:spPr>
          <a:xfrm>
            <a:off x="0" y="337414"/>
            <a:ext cx="6466800" cy="4620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3" name="Google Shape;1643;p136"/>
          <p:cNvPicPr preferRelativeResize="0"/>
          <p:nvPr/>
        </p:nvPicPr>
        <p:blipFill rotWithShape="1">
          <a:blip r:embed="rId4">
            <a:alphaModFix/>
          </a:blip>
          <a:srcRect l="26801" t="11730" r="30246" b="11753"/>
          <a:stretch/>
        </p:blipFill>
        <p:spPr>
          <a:xfrm>
            <a:off x="1397879" y="902254"/>
            <a:ext cx="3802776" cy="3767245"/>
          </a:xfrm>
          <a:prstGeom prst="rect">
            <a:avLst/>
          </a:prstGeom>
          <a:noFill/>
          <a:ln>
            <a:noFill/>
          </a:ln>
        </p:spPr>
      </p:pic>
      <p:sp>
        <p:nvSpPr>
          <p:cNvPr id="1644" name="Google Shape;1644;p136"/>
          <p:cNvSpPr txBox="1"/>
          <p:nvPr/>
        </p:nvSpPr>
        <p:spPr>
          <a:xfrm>
            <a:off x="6571850" y="1345350"/>
            <a:ext cx="2427300" cy="17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dirty="0"/>
              <a:t>검사값 입력 시-&gt; 엑셀 파일로 다운로드</a:t>
            </a:r>
            <a:endParaRPr sz="9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dirty="0"/>
              <a:t>파일업로드</a:t>
            </a: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/>
              <a:t>multipart이용한 파일업로드</a:t>
            </a:r>
            <a:endParaRPr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73536" y="47737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오수빈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137"/>
          <p:cNvSpPr txBox="1">
            <a:spLocks noGrp="1"/>
          </p:cNvSpPr>
          <p:nvPr>
            <p:ph type="title"/>
          </p:nvPr>
        </p:nvSpPr>
        <p:spPr>
          <a:xfrm>
            <a:off x="6466800" y="549600"/>
            <a:ext cx="19629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검사수행</a:t>
            </a:r>
            <a:endParaRPr/>
          </a:p>
        </p:txBody>
      </p:sp>
      <p:sp>
        <p:nvSpPr>
          <p:cNvPr id="1650" name="Google Shape;1650;p137"/>
          <p:cNvSpPr txBox="1"/>
          <p:nvPr/>
        </p:nvSpPr>
        <p:spPr>
          <a:xfrm>
            <a:off x="6571850" y="1345350"/>
            <a:ext cx="2427300" cy="16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검사값 입력 시-&gt; 엑셀 파일로 다운로드</a:t>
            </a:r>
            <a:endParaRPr sz="9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poi 라이브러리</a:t>
            </a:r>
            <a:endParaRPr sz="1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파일업로드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multipart이용한 파일업로드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51" name="Google Shape;1651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2900"/>
            <a:ext cx="6161999" cy="480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2" name="Google Shape;1652;p1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9474" y="822825"/>
            <a:ext cx="4041775" cy="3912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138"/>
          <p:cNvSpPr txBox="1">
            <a:spLocks noGrp="1"/>
          </p:cNvSpPr>
          <p:nvPr>
            <p:ph type="title"/>
          </p:nvPr>
        </p:nvSpPr>
        <p:spPr>
          <a:xfrm>
            <a:off x="6466800" y="549600"/>
            <a:ext cx="19629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검사수행</a:t>
            </a:r>
            <a:endParaRPr/>
          </a:p>
        </p:txBody>
      </p:sp>
      <p:sp>
        <p:nvSpPr>
          <p:cNvPr id="1658" name="Google Shape;1658;p138"/>
          <p:cNvSpPr txBox="1"/>
          <p:nvPr/>
        </p:nvSpPr>
        <p:spPr>
          <a:xfrm>
            <a:off x="6571850" y="1345350"/>
            <a:ext cx="2427300" cy="16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검사값 입력 시-&gt; 엑셀 파일로 다운로드</a:t>
            </a:r>
            <a:endParaRPr sz="9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poi 라이브러리</a:t>
            </a:r>
            <a:endParaRPr sz="1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파일업로드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multipart이용한 파일업로드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59" name="Google Shape;1659;p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8750"/>
            <a:ext cx="6223199" cy="482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0" name="Google Shape;1660;p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4375" y="405975"/>
            <a:ext cx="4034826" cy="445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Google Shape;1665;p139"/>
          <p:cNvSpPr txBox="1">
            <a:spLocks noGrp="1"/>
          </p:cNvSpPr>
          <p:nvPr>
            <p:ph type="title"/>
          </p:nvPr>
        </p:nvSpPr>
        <p:spPr>
          <a:xfrm>
            <a:off x="6555950" y="549600"/>
            <a:ext cx="18738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간호 수행</a:t>
            </a:r>
            <a:endParaRPr/>
          </a:p>
        </p:txBody>
      </p:sp>
      <p:pic>
        <p:nvPicPr>
          <p:cNvPr id="1666" name="Google Shape;1666;p139"/>
          <p:cNvPicPr preferRelativeResize="0"/>
          <p:nvPr/>
        </p:nvPicPr>
        <p:blipFill rotWithShape="1">
          <a:blip r:embed="rId3">
            <a:alphaModFix/>
          </a:blip>
          <a:srcRect l="10119" r="13678" b="3790"/>
          <a:stretch/>
        </p:blipFill>
        <p:spPr>
          <a:xfrm>
            <a:off x="0" y="362575"/>
            <a:ext cx="6425726" cy="456342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139"/>
          <p:cNvSpPr txBox="1"/>
          <p:nvPr/>
        </p:nvSpPr>
        <p:spPr>
          <a:xfrm>
            <a:off x="6712550" y="1384988"/>
            <a:ext cx="21090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비정상 수치 표시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퇴원 간호 페이지 이동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의사에게 환자 이상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실시간 알림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8" name="Google Shape;1668;p139"/>
          <p:cNvSpPr/>
          <p:nvPr/>
        </p:nvSpPr>
        <p:spPr>
          <a:xfrm>
            <a:off x="4134854" y="1500838"/>
            <a:ext cx="384525" cy="1388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9" name="Google Shape;1669;p139"/>
          <p:cNvSpPr/>
          <p:nvPr/>
        </p:nvSpPr>
        <p:spPr>
          <a:xfrm>
            <a:off x="6555950" y="1988120"/>
            <a:ext cx="198925" cy="1388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0" name="Google Shape;1670;p139"/>
          <p:cNvSpPr/>
          <p:nvPr/>
        </p:nvSpPr>
        <p:spPr>
          <a:xfrm>
            <a:off x="3586650" y="1500849"/>
            <a:ext cx="548200" cy="138875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1" name="Google Shape;1671;p139"/>
          <p:cNvSpPr/>
          <p:nvPr/>
        </p:nvSpPr>
        <p:spPr>
          <a:xfrm>
            <a:off x="6555950" y="2464650"/>
            <a:ext cx="198925" cy="138875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139"/>
          <p:cNvSpPr/>
          <p:nvPr/>
        </p:nvSpPr>
        <p:spPr>
          <a:xfrm>
            <a:off x="3406523" y="2127005"/>
            <a:ext cx="597275" cy="196825"/>
          </a:xfrm>
          <a:prstGeom prst="flowChartProcess">
            <a:avLst/>
          </a:prstGeom>
          <a:noFill/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139"/>
          <p:cNvSpPr/>
          <p:nvPr/>
        </p:nvSpPr>
        <p:spPr>
          <a:xfrm>
            <a:off x="6555950" y="1511601"/>
            <a:ext cx="230500" cy="138875"/>
          </a:xfrm>
          <a:prstGeom prst="flowChartProcess">
            <a:avLst/>
          </a:prstGeom>
          <a:noFill/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8459912" y="5479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강민경</a:t>
            </a:r>
            <a:endParaRPr lang="ko-KR" altLang="en-US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140"/>
          <p:cNvSpPr txBox="1">
            <a:spLocks noGrp="1"/>
          </p:cNvSpPr>
          <p:nvPr>
            <p:ph type="title"/>
          </p:nvPr>
        </p:nvSpPr>
        <p:spPr>
          <a:xfrm>
            <a:off x="6514750" y="549600"/>
            <a:ext cx="19149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퇴원 간호</a:t>
            </a:r>
            <a:endParaRPr/>
          </a:p>
        </p:txBody>
      </p:sp>
      <p:pic>
        <p:nvPicPr>
          <p:cNvPr id="1679" name="Google Shape;1679;p140"/>
          <p:cNvPicPr preferRelativeResize="0"/>
          <p:nvPr/>
        </p:nvPicPr>
        <p:blipFill rotWithShape="1">
          <a:blip r:embed="rId3">
            <a:alphaModFix/>
          </a:blip>
          <a:srcRect l="10121" r="13490" b="4122"/>
          <a:stretch/>
        </p:blipFill>
        <p:spPr>
          <a:xfrm>
            <a:off x="0" y="336379"/>
            <a:ext cx="6514752" cy="459949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8429650" y="28602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서예선</a:t>
            </a:r>
            <a:endParaRPr lang="en-US" altLang="ko-KR" dirty="0" smtClean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141"/>
          <p:cNvSpPr txBox="1">
            <a:spLocks noGrp="1"/>
          </p:cNvSpPr>
          <p:nvPr>
            <p:ph type="title"/>
          </p:nvPr>
        </p:nvSpPr>
        <p:spPr>
          <a:xfrm>
            <a:off x="6056400" y="549600"/>
            <a:ext cx="2373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퇴원수납</a:t>
            </a:r>
            <a:endParaRPr/>
          </a:p>
        </p:txBody>
      </p:sp>
      <p:pic>
        <p:nvPicPr>
          <p:cNvPr id="1685" name="Google Shape;1685;p141"/>
          <p:cNvPicPr preferRelativeResize="0"/>
          <p:nvPr/>
        </p:nvPicPr>
        <p:blipFill rotWithShape="1">
          <a:blip r:embed="rId3">
            <a:alphaModFix/>
          </a:blip>
          <a:srcRect l="10307" r="17511" b="4003"/>
          <a:stretch/>
        </p:blipFill>
        <p:spPr>
          <a:xfrm>
            <a:off x="0" y="363400"/>
            <a:ext cx="6056400" cy="453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141"/>
          <p:cNvSpPr txBox="1"/>
          <p:nvPr/>
        </p:nvSpPr>
        <p:spPr>
          <a:xfrm>
            <a:off x="6284375" y="1755038"/>
            <a:ext cx="29070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청구금액 자동 계산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검사지 발급 다운로드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약국 안내도 다운로드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7" name="Google Shape;1687;p141"/>
          <p:cNvSpPr/>
          <p:nvPr/>
        </p:nvSpPr>
        <p:spPr>
          <a:xfrm>
            <a:off x="4772568" y="4529988"/>
            <a:ext cx="384525" cy="1388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8" name="Google Shape;1688;p141"/>
          <p:cNvSpPr/>
          <p:nvPr/>
        </p:nvSpPr>
        <p:spPr>
          <a:xfrm>
            <a:off x="4361125" y="4530000"/>
            <a:ext cx="384525" cy="138875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9" name="Google Shape;1689;p141"/>
          <p:cNvSpPr/>
          <p:nvPr/>
        </p:nvSpPr>
        <p:spPr>
          <a:xfrm>
            <a:off x="6195952" y="2743525"/>
            <a:ext cx="136975" cy="1388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141"/>
          <p:cNvSpPr/>
          <p:nvPr/>
        </p:nvSpPr>
        <p:spPr>
          <a:xfrm>
            <a:off x="6195950" y="2316650"/>
            <a:ext cx="136975" cy="138875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8429700" y="15335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서예선</a:t>
            </a:r>
            <a:endParaRPr lang="ko-KR" alt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5" name="Google Shape;1695;p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" y="345175"/>
            <a:ext cx="5931597" cy="4798324"/>
          </a:xfrm>
          <a:prstGeom prst="rect">
            <a:avLst/>
          </a:prstGeom>
          <a:noFill/>
          <a:ln>
            <a:noFill/>
          </a:ln>
        </p:spPr>
      </p:pic>
      <p:sp>
        <p:nvSpPr>
          <p:cNvPr id="1696" name="Google Shape;1696;p142"/>
          <p:cNvSpPr txBox="1">
            <a:spLocks noGrp="1"/>
          </p:cNvSpPr>
          <p:nvPr>
            <p:ph type="title"/>
          </p:nvPr>
        </p:nvSpPr>
        <p:spPr>
          <a:xfrm>
            <a:off x="6165100" y="395600"/>
            <a:ext cx="2671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파일 다운로드</a:t>
            </a:r>
            <a:endParaRPr/>
          </a:p>
        </p:txBody>
      </p:sp>
      <p:sp>
        <p:nvSpPr>
          <p:cNvPr id="1697" name="Google Shape;1697;p142"/>
          <p:cNvSpPr/>
          <p:nvPr/>
        </p:nvSpPr>
        <p:spPr>
          <a:xfrm>
            <a:off x="4379100" y="4713550"/>
            <a:ext cx="385800" cy="1656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8" name="Google Shape;1698;p142"/>
          <p:cNvSpPr txBox="1"/>
          <p:nvPr/>
        </p:nvSpPr>
        <p:spPr>
          <a:xfrm>
            <a:off x="6284375" y="1755038"/>
            <a:ext cx="2907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검사지 발급 다운로드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99" name="Google Shape;1699;p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321" y="1948631"/>
            <a:ext cx="2533850" cy="305609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00" name="Google Shape;1700;p1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5600" y="956125"/>
            <a:ext cx="3606351" cy="39792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8461951" y="41560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강민경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5" name="Google Shape;1705;p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5175"/>
            <a:ext cx="6431150" cy="4798324"/>
          </a:xfrm>
          <a:prstGeom prst="rect">
            <a:avLst/>
          </a:prstGeom>
          <a:noFill/>
          <a:ln>
            <a:noFill/>
          </a:ln>
        </p:spPr>
      </p:pic>
      <p:sp>
        <p:nvSpPr>
          <p:cNvPr id="1706" name="Google Shape;1706;p143"/>
          <p:cNvSpPr/>
          <p:nvPr/>
        </p:nvSpPr>
        <p:spPr>
          <a:xfrm>
            <a:off x="5157049" y="4717500"/>
            <a:ext cx="444300" cy="1716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07" name="Google Shape;1707;p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2363" y="3887975"/>
            <a:ext cx="2434075" cy="717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08" name="Google Shape;1708;p143"/>
          <p:cNvSpPr txBox="1">
            <a:spLocks noGrp="1"/>
          </p:cNvSpPr>
          <p:nvPr>
            <p:ph type="title"/>
          </p:nvPr>
        </p:nvSpPr>
        <p:spPr>
          <a:xfrm>
            <a:off x="6540500" y="405900"/>
            <a:ext cx="20748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약국 지도</a:t>
            </a:r>
            <a:endParaRPr sz="1500"/>
          </a:p>
        </p:txBody>
      </p:sp>
      <p:sp>
        <p:nvSpPr>
          <p:cNvPr id="1709" name="Google Shape;1709;p143"/>
          <p:cNvSpPr txBox="1"/>
          <p:nvPr/>
        </p:nvSpPr>
        <p:spPr>
          <a:xfrm>
            <a:off x="6684500" y="1845425"/>
            <a:ext cx="24696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약국 안내도 다운로드</a:t>
            </a:r>
            <a:endParaRPr>
              <a:solidFill>
                <a:srgbClr val="3F3F3F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3F3F3F"/>
                </a:solidFill>
                <a:latin typeface="Alata"/>
                <a:ea typeface="Alata"/>
                <a:cs typeface="Alata"/>
                <a:sym typeface="Alata"/>
              </a:rPr>
              <a:t> 동적크롤링</a:t>
            </a:r>
            <a:endParaRPr sz="1000">
              <a:solidFill>
                <a:srgbClr val="3F3F3F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20725" y="3739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강민경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108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48411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EMR 시스템 ?</a:t>
            </a:r>
            <a:endParaRPr sz="3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8" name="Google Shape;1238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00" y="1345500"/>
            <a:ext cx="3911826" cy="314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7657" y="1562750"/>
            <a:ext cx="4644332" cy="331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4" name="Google Shape;1714;p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7325"/>
            <a:ext cx="9144001" cy="419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5" name="Google Shape;1715;p144"/>
          <p:cNvSpPr txBox="1">
            <a:spLocks noGrp="1"/>
          </p:cNvSpPr>
          <p:nvPr>
            <p:ph type="title"/>
          </p:nvPr>
        </p:nvSpPr>
        <p:spPr>
          <a:xfrm>
            <a:off x="0" y="34932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파일 다운로드</a:t>
            </a:r>
            <a:endParaRPr/>
          </a:p>
        </p:txBody>
      </p:sp>
      <p:sp>
        <p:nvSpPr>
          <p:cNvPr id="1716" name="Google Shape;1716;p144"/>
          <p:cNvSpPr/>
          <p:nvPr/>
        </p:nvSpPr>
        <p:spPr>
          <a:xfrm>
            <a:off x="6538500" y="4785000"/>
            <a:ext cx="444300" cy="1716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17" name="Google Shape;1717;p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49325"/>
            <a:ext cx="9144001" cy="479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8" name="Google Shape;1718;p144"/>
          <p:cNvSpPr txBox="1"/>
          <p:nvPr/>
        </p:nvSpPr>
        <p:spPr>
          <a:xfrm>
            <a:off x="888425" y="0"/>
            <a:ext cx="4364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F2F2F2"/>
                </a:solidFill>
                <a:latin typeface="Alata"/>
                <a:ea typeface="Alata"/>
                <a:cs typeface="Alata"/>
                <a:sym typeface="Alata"/>
              </a:rPr>
              <a:t>동적 크롤링을 이용한 주변 약국 표시</a:t>
            </a:r>
            <a:endParaRPr sz="1500">
              <a:solidFill>
                <a:srgbClr val="F2F2F2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1719" name="Google Shape;1719;p144"/>
          <p:cNvPicPr preferRelativeResize="0"/>
          <p:nvPr/>
        </p:nvPicPr>
        <p:blipFill rotWithShape="1">
          <a:blip r:embed="rId5">
            <a:alphaModFix/>
          </a:blip>
          <a:srcRect l="8668" r="16080"/>
          <a:stretch/>
        </p:blipFill>
        <p:spPr>
          <a:xfrm>
            <a:off x="0" y="349325"/>
            <a:ext cx="9144000" cy="479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p145"/>
          <p:cNvSpPr txBox="1">
            <a:spLocks noGrp="1"/>
          </p:cNvSpPr>
          <p:nvPr>
            <p:ph type="title"/>
          </p:nvPr>
        </p:nvSpPr>
        <p:spPr>
          <a:xfrm>
            <a:off x="5825650" y="346650"/>
            <a:ext cx="3318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환자 의무기록 조회</a:t>
            </a:r>
            <a:endParaRPr/>
          </a:p>
        </p:txBody>
      </p:sp>
      <p:pic>
        <p:nvPicPr>
          <p:cNvPr id="1725" name="Google Shape;1725;p145"/>
          <p:cNvPicPr preferRelativeResize="0"/>
          <p:nvPr/>
        </p:nvPicPr>
        <p:blipFill rotWithShape="1">
          <a:blip r:embed="rId3">
            <a:alphaModFix/>
          </a:blip>
          <a:srcRect r="33541" b="4168"/>
          <a:stretch/>
        </p:blipFill>
        <p:spPr>
          <a:xfrm>
            <a:off x="0" y="346650"/>
            <a:ext cx="5913965" cy="479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6" name="Google Shape;1726;p145"/>
          <p:cNvSpPr txBox="1"/>
          <p:nvPr/>
        </p:nvSpPr>
        <p:spPr>
          <a:xfrm>
            <a:off x="5913975" y="1333100"/>
            <a:ext cx="32298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환자의 의료 기록 조회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입원한 날부터 퇴원한 날까지 열람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역순으로 기록을 열람 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처방내역, 검사처방내역, 진료기록조회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페이징 </a:t>
            </a:r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8420725" y="44329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오수빈</a:t>
            </a:r>
            <a:endParaRPr lang="ko-KR" alt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146"/>
          <p:cNvSpPr txBox="1">
            <a:spLocks noGrp="1"/>
          </p:cNvSpPr>
          <p:nvPr>
            <p:ph type="title"/>
          </p:nvPr>
        </p:nvSpPr>
        <p:spPr>
          <a:xfrm>
            <a:off x="6504500" y="349325"/>
            <a:ext cx="2124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마이 페이지 </a:t>
            </a:r>
            <a:endParaRPr/>
          </a:p>
        </p:txBody>
      </p:sp>
      <p:sp>
        <p:nvSpPr>
          <p:cNvPr id="1732" name="Google Shape;1732;p146"/>
          <p:cNvSpPr txBox="1"/>
          <p:nvPr/>
        </p:nvSpPr>
        <p:spPr>
          <a:xfrm>
            <a:off x="6504500" y="1430400"/>
            <a:ext cx="2663400" cy="18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개인 정보 수정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프로필사진 업로드/변경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/>
              <a:t>multipart이용한 파일업로드</a:t>
            </a:r>
            <a:endParaRPr sz="10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팀스케줄조회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33" name="Google Shape;1733;p146"/>
          <p:cNvPicPr preferRelativeResize="0"/>
          <p:nvPr/>
        </p:nvPicPr>
        <p:blipFill rotWithShape="1">
          <a:blip r:embed="rId3">
            <a:alphaModFix/>
          </a:blip>
          <a:srcRect l="30682" r="3488" b="4049"/>
          <a:stretch/>
        </p:blipFill>
        <p:spPr>
          <a:xfrm>
            <a:off x="0" y="349325"/>
            <a:ext cx="6352699" cy="47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4" name="Google Shape;1734;p146"/>
          <p:cNvSpPr/>
          <p:nvPr/>
        </p:nvSpPr>
        <p:spPr>
          <a:xfrm>
            <a:off x="370050" y="1107750"/>
            <a:ext cx="384400" cy="11982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5" name="Google Shape;1735;p146"/>
          <p:cNvSpPr/>
          <p:nvPr/>
        </p:nvSpPr>
        <p:spPr>
          <a:xfrm>
            <a:off x="6483125" y="2711150"/>
            <a:ext cx="75875" cy="11982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8444625" y="5704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강민경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Google Shape;1740;p147"/>
          <p:cNvSpPr txBox="1">
            <a:spLocks noGrp="1"/>
          </p:cNvSpPr>
          <p:nvPr>
            <p:ph type="title"/>
          </p:nvPr>
        </p:nvSpPr>
        <p:spPr>
          <a:xfrm>
            <a:off x="5996675" y="832750"/>
            <a:ext cx="29418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마이 페이지</a:t>
            </a:r>
            <a:endParaRPr/>
          </a:p>
        </p:txBody>
      </p:sp>
      <p:sp>
        <p:nvSpPr>
          <p:cNvPr id="1741" name="Google Shape;1741;p147"/>
          <p:cNvSpPr txBox="1"/>
          <p:nvPr/>
        </p:nvSpPr>
        <p:spPr>
          <a:xfrm>
            <a:off x="6119175" y="1811400"/>
            <a:ext cx="3244200" cy="18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팀 스케줄 조회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본인의 스케줄 강조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	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근무일/오프일수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42" name="Google Shape;1742;p147"/>
          <p:cNvPicPr preferRelativeResize="0"/>
          <p:nvPr/>
        </p:nvPicPr>
        <p:blipFill rotWithShape="1">
          <a:blip r:embed="rId3">
            <a:alphaModFix/>
          </a:blip>
          <a:srcRect l="30397" t="685" r="3534" b="4103"/>
          <a:stretch/>
        </p:blipFill>
        <p:spPr>
          <a:xfrm>
            <a:off x="0" y="349325"/>
            <a:ext cx="5913994" cy="4794174"/>
          </a:xfrm>
          <a:prstGeom prst="rect">
            <a:avLst/>
          </a:prstGeom>
          <a:noFill/>
          <a:ln>
            <a:noFill/>
          </a:ln>
        </p:spPr>
      </p:pic>
      <p:sp>
        <p:nvSpPr>
          <p:cNvPr id="1743" name="Google Shape;1743;p147"/>
          <p:cNvSpPr/>
          <p:nvPr/>
        </p:nvSpPr>
        <p:spPr>
          <a:xfrm>
            <a:off x="3216350" y="2534300"/>
            <a:ext cx="533950" cy="19992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147"/>
          <p:cNvSpPr/>
          <p:nvPr/>
        </p:nvSpPr>
        <p:spPr>
          <a:xfrm>
            <a:off x="6201075" y="2571750"/>
            <a:ext cx="353000" cy="19992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5" name="Google Shape;1745;p147"/>
          <p:cNvSpPr/>
          <p:nvPr/>
        </p:nvSpPr>
        <p:spPr>
          <a:xfrm>
            <a:off x="780700" y="1344500"/>
            <a:ext cx="425625" cy="320650"/>
          </a:xfrm>
          <a:prstGeom prst="flowChartProcess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6" name="Google Shape;1746;p147"/>
          <p:cNvSpPr/>
          <p:nvPr/>
        </p:nvSpPr>
        <p:spPr>
          <a:xfrm>
            <a:off x="7535175" y="3051050"/>
            <a:ext cx="235575" cy="199925"/>
          </a:xfrm>
          <a:prstGeom prst="flowChartProcess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8444625" y="5704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solidFill>
                  <a:schemeClr val="bg1"/>
                </a:solidFill>
              </a:rPr>
              <a:t>강민경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1" name="Google Shape;1751;p148"/>
          <p:cNvPicPr preferRelativeResize="0"/>
          <p:nvPr/>
        </p:nvPicPr>
        <p:blipFill rotWithShape="1">
          <a:blip r:embed="rId3">
            <a:alphaModFix/>
          </a:blip>
          <a:srcRect l="17158" r="15578" b="3984"/>
          <a:stretch/>
        </p:blipFill>
        <p:spPr>
          <a:xfrm>
            <a:off x="0" y="344275"/>
            <a:ext cx="5977214" cy="4799226"/>
          </a:xfrm>
          <a:prstGeom prst="rect">
            <a:avLst/>
          </a:prstGeom>
          <a:noFill/>
          <a:ln>
            <a:noFill/>
          </a:ln>
        </p:spPr>
      </p:pic>
      <p:sp>
        <p:nvSpPr>
          <p:cNvPr id="1752" name="Google Shape;1752;p148"/>
          <p:cNvSpPr txBox="1">
            <a:spLocks noGrp="1"/>
          </p:cNvSpPr>
          <p:nvPr>
            <p:ph type="title"/>
          </p:nvPr>
        </p:nvSpPr>
        <p:spPr>
          <a:xfrm>
            <a:off x="6125036" y="618042"/>
            <a:ext cx="2655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관리자 페이지 </a:t>
            </a:r>
            <a:endParaRPr/>
          </a:p>
        </p:txBody>
      </p:sp>
      <p:sp>
        <p:nvSpPr>
          <p:cNvPr id="1753" name="Google Shape;1753;p148"/>
          <p:cNvSpPr/>
          <p:nvPr/>
        </p:nvSpPr>
        <p:spPr>
          <a:xfrm>
            <a:off x="1269650" y="1971425"/>
            <a:ext cx="3302400" cy="169800"/>
          </a:xfrm>
          <a:prstGeom prst="rect">
            <a:avLst/>
          </a:prstGeom>
          <a:noFill/>
          <a:ln w="1905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148"/>
          <p:cNvSpPr txBox="1"/>
          <p:nvPr/>
        </p:nvSpPr>
        <p:spPr>
          <a:xfrm>
            <a:off x="6449036" y="1573042"/>
            <a:ext cx="24030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승인 제한 -담당 부서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병원 일정 캘린더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사원 관리 페이지 이동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팀스케줄 관리 페이지 이동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팀 스케줄 등록 페이지 이동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실시간 공지 -</a:t>
            </a:r>
            <a:r>
              <a:rPr lang="ko" sz="900">
                <a:latin typeface="Alata"/>
                <a:ea typeface="Alata"/>
                <a:cs typeface="Alata"/>
                <a:sym typeface="Alata"/>
              </a:rPr>
              <a:t>   web socket</a:t>
            </a:r>
            <a:endParaRPr sz="900"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5" name="Google Shape;1755;p148"/>
          <p:cNvSpPr/>
          <p:nvPr/>
        </p:nvSpPr>
        <p:spPr>
          <a:xfrm>
            <a:off x="874680" y="950575"/>
            <a:ext cx="437150" cy="1388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148"/>
          <p:cNvSpPr/>
          <p:nvPr/>
        </p:nvSpPr>
        <p:spPr>
          <a:xfrm>
            <a:off x="489076" y="950575"/>
            <a:ext cx="356725" cy="138875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148"/>
          <p:cNvSpPr/>
          <p:nvPr/>
        </p:nvSpPr>
        <p:spPr>
          <a:xfrm>
            <a:off x="6377795" y="2979299"/>
            <a:ext cx="140250" cy="1388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148"/>
          <p:cNvSpPr/>
          <p:nvPr/>
        </p:nvSpPr>
        <p:spPr>
          <a:xfrm>
            <a:off x="6370787" y="2558342"/>
            <a:ext cx="140250" cy="138875"/>
          </a:xfrm>
          <a:prstGeom prst="flowChartProcess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148"/>
          <p:cNvSpPr/>
          <p:nvPr/>
        </p:nvSpPr>
        <p:spPr>
          <a:xfrm>
            <a:off x="1389366" y="950575"/>
            <a:ext cx="437150" cy="138875"/>
          </a:xfrm>
          <a:prstGeom prst="flowChartProcess">
            <a:avLst/>
          </a:prstGeom>
          <a:noFill/>
          <a:ln w="19050" cap="flat" cmpd="sng">
            <a:solidFill>
              <a:srgbClr val="C27B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148"/>
          <p:cNvSpPr/>
          <p:nvPr/>
        </p:nvSpPr>
        <p:spPr>
          <a:xfrm>
            <a:off x="6382936" y="3413667"/>
            <a:ext cx="140250" cy="138875"/>
          </a:xfrm>
          <a:prstGeom prst="flowChartProcess">
            <a:avLst/>
          </a:prstGeom>
          <a:noFill/>
          <a:ln w="19050" cap="flat" cmpd="sng">
            <a:solidFill>
              <a:srgbClr val="C27B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148"/>
          <p:cNvSpPr/>
          <p:nvPr/>
        </p:nvSpPr>
        <p:spPr>
          <a:xfrm>
            <a:off x="6335224" y="1702992"/>
            <a:ext cx="140250" cy="138875"/>
          </a:xfrm>
          <a:prstGeom prst="flowChartProcess">
            <a:avLst/>
          </a:prstGeom>
          <a:noFill/>
          <a:ln w="1905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148"/>
          <p:cNvSpPr/>
          <p:nvPr/>
        </p:nvSpPr>
        <p:spPr>
          <a:xfrm>
            <a:off x="1858216" y="1119850"/>
            <a:ext cx="437150" cy="138875"/>
          </a:xfrm>
          <a:prstGeom prst="flowChartProcess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148"/>
          <p:cNvSpPr/>
          <p:nvPr/>
        </p:nvSpPr>
        <p:spPr>
          <a:xfrm>
            <a:off x="6382925" y="3810972"/>
            <a:ext cx="140250" cy="138875"/>
          </a:xfrm>
          <a:prstGeom prst="flowChartProcess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4" name="Google Shape;1764;p148"/>
          <p:cNvPicPr preferRelativeResize="0"/>
          <p:nvPr/>
        </p:nvPicPr>
        <p:blipFill rotWithShape="1">
          <a:blip r:embed="rId4">
            <a:alphaModFix/>
          </a:blip>
          <a:srcRect l="19440" t="7431" r="15497" b="7829"/>
          <a:stretch/>
        </p:blipFill>
        <p:spPr>
          <a:xfrm>
            <a:off x="12394" y="725237"/>
            <a:ext cx="5949202" cy="435855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/>
          <p:cNvSpPr txBox="1"/>
          <p:nvPr/>
        </p:nvSpPr>
        <p:spPr>
          <a:xfrm>
            <a:off x="7810952" y="36498"/>
            <a:ext cx="1361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정진해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강민경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p149"/>
          <p:cNvSpPr txBox="1">
            <a:spLocks noGrp="1"/>
          </p:cNvSpPr>
          <p:nvPr>
            <p:ph type="title"/>
          </p:nvPr>
        </p:nvSpPr>
        <p:spPr>
          <a:xfrm>
            <a:off x="6292475" y="525650"/>
            <a:ext cx="29691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사원 관리</a:t>
            </a:r>
            <a:endParaRPr/>
          </a:p>
        </p:txBody>
      </p:sp>
      <p:pic>
        <p:nvPicPr>
          <p:cNvPr id="1770" name="Google Shape;1770;p149"/>
          <p:cNvPicPr preferRelativeResize="0"/>
          <p:nvPr/>
        </p:nvPicPr>
        <p:blipFill rotWithShape="1">
          <a:blip r:embed="rId3">
            <a:alphaModFix/>
          </a:blip>
          <a:srcRect l="7057" r="22080" b="4260"/>
          <a:stretch/>
        </p:blipFill>
        <p:spPr>
          <a:xfrm>
            <a:off x="0" y="328275"/>
            <a:ext cx="6336048" cy="481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149"/>
          <p:cNvPicPr preferRelativeResize="0"/>
          <p:nvPr/>
        </p:nvPicPr>
        <p:blipFill rotWithShape="1">
          <a:blip r:embed="rId4">
            <a:alphaModFix/>
          </a:blip>
          <a:srcRect l="6933" r="22099" b="3929"/>
          <a:stretch/>
        </p:blipFill>
        <p:spPr>
          <a:xfrm>
            <a:off x="0" y="328275"/>
            <a:ext cx="6292483" cy="4791226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149"/>
          <p:cNvSpPr txBox="1"/>
          <p:nvPr/>
        </p:nvSpPr>
        <p:spPr>
          <a:xfrm>
            <a:off x="6422200" y="1547150"/>
            <a:ext cx="24852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전체 사원 조회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부서별 검색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페이징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44625" y="5704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정진해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7" name="Google Shape;1777;p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7325"/>
            <a:ext cx="9144002" cy="4326174"/>
          </a:xfrm>
          <a:prstGeom prst="rect">
            <a:avLst/>
          </a:prstGeom>
          <a:noFill/>
          <a:ln>
            <a:noFill/>
          </a:ln>
        </p:spPr>
      </p:pic>
      <p:sp>
        <p:nvSpPr>
          <p:cNvPr id="1778" name="Google Shape;1778;p150"/>
          <p:cNvSpPr txBox="1">
            <a:spLocks noGrp="1"/>
          </p:cNvSpPr>
          <p:nvPr>
            <p:ph type="title"/>
          </p:nvPr>
        </p:nvSpPr>
        <p:spPr>
          <a:xfrm>
            <a:off x="0" y="34932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캘린더</a:t>
            </a:r>
            <a:r>
              <a:rPr lang="ko" sz="1500"/>
              <a:t>-간호사 팀 스케줄 관리</a:t>
            </a:r>
            <a:endParaRPr sz="1500"/>
          </a:p>
        </p:txBody>
      </p:sp>
      <p:sp>
        <p:nvSpPr>
          <p:cNvPr id="1779" name="Google Shape;1779;p150"/>
          <p:cNvSpPr/>
          <p:nvPr/>
        </p:nvSpPr>
        <p:spPr>
          <a:xfrm>
            <a:off x="1128550" y="1292700"/>
            <a:ext cx="425625" cy="320650"/>
          </a:xfrm>
          <a:prstGeom prst="flowChartProcess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0" name="Google Shape;1780;p150"/>
          <p:cNvSpPr/>
          <p:nvPr/>
        </p:nvSpPr>
        <p:spPr>
          <a:xfrm>
            <a:off x="846825" y="1013388"/>
            <a:ext cx="470500" cy="157300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8444625" y="5704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solidFill>
                  <a:schemeClr val="bg1"/>
                </a:solidFill>
              </a:rPr>
              <a:t>강민경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Google Shape;1785;p151"/>
          <p:cNvSpPr txBox="1">
            <a:spLocks noGrp="1"/>
          </p:cNvSpPr>
          <p:nvPr>
            <p:ph type="subTitle" idx="1"/>
          </p:nvPr>
        </p:nvSpPr>
        <p:spPr>
          <a:xfrm>
            <a:off x="714300" y="1443625"/>
            <a:ext cx="7715400" cy="31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151"/>
          <p:cNvSpPr txBox="1">
            <a:spLocks noGrp="1"/>
          </p:cNvSpPr>
          <p:nvPr>
            <p:ph type="title"/>
          </p:nvPr>
        </p:nvSpPr>
        <p:spPr>
          <a:xfrm>
            <a:off x="0" y="34932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캘린더</a:t>
            </a:r>
            <a:r>
              <a:rPr lang="ko" sz="1500"/>
              <a:t>-간호사 팀 스케줄 등록</a:t>
            </a:r>
            <a:endParaRPr sz="1500"/>
          </a:p>
        </p:txBody>
      </p:sp>
      <p:pic>
        <p:nvPicPr>
          <p:cNvPr id="1787" name="Google Shape;1787;p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7325"/>
            <a:ext cx="9144001" cy="4326174"/>
          </a:xfrm>
          <a:prstGeom prst="rect">
            <a:avLst/>
          </a:prstGeom>
          <a:noFill/>
          <a:ln>
            <a:noFill/>
          </a:ln>
        </p:spPr>
      </p:pic>
      <p:sp>
        <p:nvSpPr>
          <p:cNvPr id="1788" name="Google Shape;1788;p151"/>
          <p:cNvSpPr/>
          <p:nvPr/>
        </p:nvSpPr>
        <p:spPr>
          <a:xfrm>
            <a:off x="1172450" y="967150"/>
            <a:ext cx="463100" cy="1651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p152"/>
          <p:cNvSpPr txBox="1">
            <a:spLocks noGrp="1"/>
          </p:cNvSpPr>
          <p:nvPr>
            <p:ph type="subTitle" idx="1"/>
          </p:nvPr>
        </p:nvSpPr>
        <p:spPr>
          <a:xfrm>
            <a:off x="714300" y="1443625"/>
            <a:ext cx="7715400" cy="31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4" name="Google Shape;1794;p152"/>
          <p:cNvSpPr txBox="1">
            <a:spLocks noGrp="1"/>
          </p:cNvSpPr>
          <p:nvPr>
            <p:ph type="title"/>
          </p:nvPr>
        </p:nvSpPr>
        <p:spPr>
          <a:xfrm>
            <a:off x="0" y="34932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캘린더</a:t>
            </a:r>
            <a:r>
              <a:rPr lang="ko" sz="1500"/>
              <a:t>-간호사 팀 스케줄 등록</a:t>
            </a:r>
            <a:endParaRPr sz="1500"/>
          </a:p>
        </p:txBody>
      </p:sp>
      <p:pic>
        <p:nvPicPr>
          <p:cNvPr id="1795" name="Google Shape;1795;p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7325"/>
            <a:ext cx="9144001" cy="4326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6" name="Google Shape;1796;p1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3875" y="1443625"/>
            <a:ext cx="3676650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7" name="Google Shape;1797;p152"/>
          <p:cNvSpPr/>
          <p:nvPr/>
        </p:nvSpPr>
        <p:spPr>
          <a:xfrm>
            <a:off x="2646363" y="1529600"/>
            <a:ext cx="4111675" cy="11938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153"/>
          <p:cNvSpPr txBox="1">
            <a:spLocks noGrp="1"/>
          </p:cNvSpPr>
          <p:nvPr>
            <p:ph type="subTitle" idx="1"/>
          </p:nvPr>
        </p:nvSpPr>
        <p:spPr>
          <a:xfrm>
            <a:off x="714300" y="1443625"/>
            <a:ext cx="7715400" cy="31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3" name="Google Shape;1803;p153"/>
          <p:cNvSpPr txBox="1">
            <a:spLocks noGrp="1"/>
          </p:cNvSpPr>
          <p:nvPr>
            <p:ph type="title"/>
          </p:nvPr>
        </p:nvSpPr>
        <p:spPr>
          <a:xfrm>
            <a:off x="0" y="34932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캘린더</a:t>
            </a:r>
            <a:r>
              <a:rPr lang="ko" sz="1500"/>
              <a:t>-간호사 팀 스케줄 등록</a:t>
            </a:r>
            <a:endParaRPr sz="1500"/>
          </a:p>
        </p:txBody>
      </p:sp>
      <p:pic>
        <p:nvPicPr>
          <p:cNvPr id="1804" name="Google Shape;1804;p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7325"/>
            <a:ext cx="9144001" cy="4326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5" name="Google Shape;1805;p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3273" y="2347127"/>
            <a:ext cx="3526075" cy="114617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06" name="Google Shape;1806;p153"/>
          <p:cNvSpPr/>
          <p:nvPr/>
        </p:nvSpPr>
        <p:spPr>
          <a:xfrm>
            <a:off x="3607250" y="1696725"/>
            <a:ext cx="417300" cy="1671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109"/>
          <p:cNvSpPr txBox="1">
            <a:spLocks noGrp="1"/>
          </p:cNvSpPr>
          <p:nvPr>
            <p:ph type="subTitle" idx="1"/>
          </p:nvPr>
        </p:nvSpPr>
        <p:spPr>
          <a:xfrm flipH="1">
            <a:off x="1087150" y="3592763"/>
            <a:ext cx="1466700" cy="11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개발환경</a:t>
            </a:r>
            <a:endParaRPr sz="1500" b="1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ko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ko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jsp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ko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Mybatis</a:t>
            </a:r>
            <a:endParaRPr sz="1100"/>
          </a:p>
        </p:txBody>
      </p:sp>
      <p:sp>
        <p:nvSpPr>
          <p:cNvPr id="1245" name="Google Shape;1245;p109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개발환경</a:t>
            </a:r>
            <a:endParaRPr sz="3000" b="1"/>
          </a:p>
        </p:txBody>
      </p:sp>
      <p:grpSp>
        <p:nvGrpSpPr>
          <p:cNvPr id="1246" name="Google Shape;1246;p109"/>
          <p:cNvGrpSpPr/>
          <p:nvPr/>
        </p:nvGrpSpPr>
        <p:grpSpPr>
          <a:xfrm>
            <a:off x="2068555" y="2612747"/>
            <a:ext cx="4736841" cy="2181828"/>
            <a:chOff x="2478914" y="3693351"/>
            <a:chExt cx="1360301" cy="688926"/>
          </a:xfrm>
        </p:grpSpPr>
        <p:grpSp>
          <p:nvGrpSpPr>
            <p:cNvPr id="1247" name="Google Shape;1247;p109"/>
            <p:cNvGrpSpPr/>
            <p:nvPr/>
          </p:nvGrpSpPr>
          <p:grpSpPr>
            <a:xfrm>
              <a:off x="2478914" y="3693351"/>
              <a:ext cx="1360301" cy="688875"/>
              <a:chOff x="2478914" y="3693351"/>
              <a:chExt cx="1360301" cy="688875"/>
            </a:xfrm>
          </p:grpSpPr>
          <p:sp>
            <p:nvSpPr>
              <p:cNvPr id="1248" name="Google Shape;1248;p109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109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109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109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109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109"/>
              <p:cNvSpPr/>
              <p:nvPr/>
            </p:nvSpPr>
            <p:spPr>
              <a:xfrm>
                <a:off x="2634614" y="4063352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54" name="Google Shape;1254;p109"/>
              <p:cNvCxnSpPr>
                <a:stCxn id="1252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5" name="Google Shape;1255;p109"/>
              <p:cNvCxnSpPr>
                <a:stCxn id="1249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6" name="Google Shape;1256;p109"/>
              <p:cNvCxnSpPr>
                <a:stCxn id="1250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7" name="Google Shape;1257;p109"/>
              <p:cNvCxnSpPr>
                <a:stCxn id="1253" idx="2"/>
              </p:cNvCxnSpPr>
              <p:nvPr/>
            </p:nvCxnSpPr>
            <p:spPr>
              <a:xfrm flipH="1">
                <a:off x="2478914" y="4095902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8" name="Google Shape;1258;p109"/>
              <p:cNvCxnSpPr>
                <a:stCxn id="1251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59" name="Google Shape;1259;p109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1260" name="Google Shape;1260;p109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109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109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63" name="Google Shape;1263;p109"/>
          <p:cNvSpPr txBox="1"/>
          <p:nvPr/>
        </p:nvSpPr>
        <p:spPr>
          <a:xfrm>
            <a:off x="6909450" y="3137150"/>
            <a:ext cx="2028900" cy="15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개발언어</a:t>
            </a:r>
            <a:endParaRPr sz="1500" b="1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</a:pPr>
            <a:r>
              <a:rPr lang="ko" sz="1100"/>
              <a:t>Java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</a:pPr>
            <a:r>
              <a:rPr lang="ko" sz="1100"/>
              <a:t>HTML5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</a:pPr>
            <a:r>
              <a:rPr lang="ko" sz="1100"/>
              <a:t>CSS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</a:pPr>
            <a:r>
              <a:rPr lang="ko" sz="1100"/>
              <a:t>Javascript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</a:pPr>
            <a:r>
              <a:rPr lang="ko" sz="1100"/>
              <a:t>jQuery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</a:pPr>
            <a:r>
              <a:rPr lang="ko" sz="1100"/>
              <a:t>Bootstrap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4" name="Google Shape;1264;p109"/>
          <p:cNvSpPr txBox="1"/>
          <p:nvPr/>
        </p:nvSpPr>
        <p:spPr>
          <a:xfrm>
            <a:off x="3557550" y="2171538"/>
            <a:ext cx="2028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ontserrat"/>
                <a:ea typeface="Montserrat"/>
                <a:cs typeface="Montserrat"/>
                <a:sym typeface="Montserrat"/>
              </a:rPr>
              <a:t>Apache Tomcat 9.0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5" name="Google Shape;1265;p109"/>
          <p:cNvSpPr txBox="1"/>
          <p:nvPr/>
        </p:nvSpPr>
        <p:spPr>
          <a:xfrm>
            <a:off x="1964900" y="2571750"/>
            <a:ext cx="984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ontserrat"/>
                <a:ea typeface="Montserrat"/>
                <a:cs typeface="Montserrat"/>
                <a:sym typeface="Montserrat"/>
              </a:rPr>
              <a:t>Spring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6" name="Google Shape;1266;p109"/>
          <p:cNvSpPr txBox="1"/>
          <p:nvPr/>
        </p:nvSpPr>
        <p:spPr>
          <a:xfrm>
            <a:off x="6175950" y="2612754"/>
            <a:ext cx="2028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ontserrat"/>
                <a:ea typeface="Montserrat"/>
                <a:cs typeface="Montserrat"/>
                <a:sym typeface="Montserrat"/>
              </a:rPr>
              <a:t>MVC 모델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67" name="Google Shape;1267;p109"/>
          <p:cNvCxnSpPr/>
          <p:nvPr/>
        </p:nvCxnSpPr>
        <p:spPr>
          <a:xfrm rot="5400000" flipH="1">
            <a:off x="2542108" y="2962062"/>
            <a:ext cx="217500" cy="696900"/>
          </a:xfrm>
          <a:prstGeom prst="bentConnector2">
            <a:avLst/>
          </a:prstGeom>
          <a:noFill/>
          <a:ln w="19050" cap="flat" cmpd="sng">
            <a:solidFill>
              <a:srgbClr val="869FB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8" name="Google Shape;1268;p109"/>
          <p:cNvSpPr/>
          <p:nvPr/>
        </p:nvSpPr>
        <p:spPr>
          <a:xfrm>
            <a:off x="2894987" y="3419250"/>
            <a:ext cx="226800" cy="206100"/>
          </a:xfrm>
          <a:prstGeom prst="ellipse">
            <a:avLst/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109"/>
          <p:cNvSpPr txBox="1"/>
          <p:nvPr/>
        </p:nvSpPr>
        <p:spPr>
          <a:xfrm>
            <a:off x="1211300" y="3028250"/>
            <a:ext cx="124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OracleDB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p154"/>
          <p:cNvSpPr txBox="1">
            <a:spLocks noGrp="1"/>
          </p:cNvSpPr>
          <p:nvPr>
            <p:ph type="title"/>
          </p:nvPr>
        </p:nvSpPr>
        <p:spPr>
          <a:xfrm>
            <a:off x="0" y="34932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캘린더</a:t>
            </a:r>
            <a:r>
              <a:rPr lang="ko" sz="1500"/>
              <a:t>-간호사 팀 스케줄 등록</a:t>
            </a:r>
            <a:endParaRPr sz="1500"/>
          </a:p>
        </p:txBody>
      </p:sp>
      <p:pic>
        <p:nvPicPr>
          <p:cNvPr id="1812" name="Google Shape;1812;p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7325"/>
            <a:ext cx="9144001" cy="432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3" name="Google Shape;1813;p1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17325"/>
            <a:ext cx="9144001" cy="432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155"/>
          <p:cNvSpPr txBox="1">
            <a:spLocks noGrp="1"/>
          </p:cNvSpPr>
          <p:nvPr>
            <p:ph type="title"/>
          </p:nvPr>
        </p:nvSpPr>
        <p:spPr>
          <a:xfrm>
            <a:off x="0" y="34932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캘린더</a:t>
            </a:r>
            <a:r>
              <a:rPr lang="ko" sz="1500"/>
              <a:t>-간호사 팀 스케줄 등록</a:t>
            </a:r>
            <a:endParaRPr sz="1500"/>
          </a:p>
        </p:txBody>
      </p:sp>
      <p:pic>
        <p:nvPicPr>
          <p:cNvPr id="1819" name="Google Shape;1819;p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7325"/>
            <a:ext cx="9144001" cy="432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0" name="Google Shape;1820;p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17325"/>
            <a:ext cx="9144001" cy="4326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1" name="Google Shape;1821;p1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817326"/>
            <a:ext cx="9144001" cy="432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2" name="Google Shape;1822;p155"/>
          <p:cNvSpPr/>
          <p:nvPr/>
        </p:nvSpPr>
        <p:spPr>
          <a:xfrm>
            <a:off x="3612625" y="1834925"/>
            <a:ext cx="417300" cy="1671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Google Shape;1827;p156"/>
          <p:cNvSpPr txBox="1">
            <a:spLocks noGrp="1"/>
          </p:cNvSpPr>
          <p:nvPr>
            <p:ph type="title"/>
          </p:nvPr>
        </p:nvSpPr>
        <p:spPr>
          <a:xfrm>
            <a:off x="0" y="34932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캘린더</a:t>
            </a:r>
            <a:r>
              <a:rPr lang="ko" sz="1500"/>
              <a:t>-간호사 팀 스케줄 등록</a:t>
            </a:r>
            <a:endParaRPr sz="1500"/>
          </a:p>
        </p:txBody>
      </p:sp>
      <p:pic>
        <p:nvPicPr>
          <p:cNvPr id="1828" name="Google Shape;1828;p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7325"/>
            <a:ext cx="9144001" cy="432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9" name="Google Shape;1829;p1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17325"/>
            <a:ext cx="9143999" cy="4326174"/>
          </a:xfrm>
          <a:prstGeom prst="rect">
            <a:avLst/>
          </a:prstGeom>
          <a:noFill/>
          <a:ln>
            <a:noFill/>
          </a:ln>
        </p:spPr>
      </p:pic>
      <p:sp>
        <p:nvSpPr>
          <p:cNvPr id="1830" name="Google Shape;1830;p156"/>
          <p:cNvSpPr/>
          <p:nvPr/>
        </p:nvSpPr>
        <p:spPr>
          <a:xfrm>
            <a:off x="662300" y="1603500"/>
            <a:ext cx="425600" cy="1578775"/>
          </a:xfrm>
          <a:prstGeom prst="flowChartProcess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156"/>
          <p:cNvSpPr txBox="1"/>
          <p:nvPr/>
        </p:nvSpPr>
        <p:spPr>
          <a:xfrm>
            <a:off x="6779050" y="1931600"/>
            <a:ext cx="229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근무일/오프일수 자동계산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157"/>
          <p:cNvSpPr txBox="1">
            <a:spLocks noGrp="1"/>
          </p:cNvSpPr>
          <p:nvPr>
            <p:ph type="title"/>
          </p:nvPr>
        </p:nvSpPr>
        <p:spPr>
          <a:xfrm>
            <a:off x="0" y="3308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실시간 알림</a:t>
            </a:r>
            <a:endParaRPr/>
          </a:p>
        </p:txBody>
      </p:sp>
      <p:pic>
        <p:nvPicPr>
          <p:cNvPr id="1837" name="Google Shape;1837;p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98800"/>
            <a:ext cx="9144000" cy="43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157"/>
          <p:cNvSpPr/>
          <p:nvPr/>
        </p:nvSpPr>
        <p:spPr>
          <a:xfrm>
            <a:off x="36075" y="4218400"/>
            <a:ext cx="1895525" cy="636475"/>
          </a:xfrm>
          <a:prstGeom prst="flowChartProcess">
            <a:avLst/>
          </a:prstGeom>
          <a:noFill/>
          <a:ln w="19050" cap="flat" cmpd="sng">
            <a:solidFill>
              <a:srgbClr val="FFB1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8444625" y="5704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강민경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158"/>
          <p:cNvSpPr txBox="1">
            <a:spLocks noGrp="1"/>
          </p:cNvSpPr>
          <p:nvPr>
            <p:ph type="title"/>
          </p:nvPr>
        </p:nvSpPr>
        <p:spPr>
          <a:xfrm>
            <a:off x="5985425" y="589525"/>
            <a:ext cx="2777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실시간 채팅</a:t>
            </a:r>
            <a:endParaRPr/>
          </a:p>
        </p:txBody>
      </p:sp>
      <p:pic>
        <p:nvPicPr>
          <p:cNvPr id="1844" name="Google Shape;1844;p158"/>
          <p:cNvPicPr preferRelativeResize="0"/>
          <p:nvPr/>
        </p:nvPicPr>
        <p:blipFill rotWithShape="1">
          <a:blip r:embed="rId3">
            <a:alphaModFix/>
          </a:blip>
          <a:srcRect l="10194" r="17857" b="18427"/>
          <a:stretch/>
        </p:blipFill>
        <p:spPr>
          <a:xfrm>
            <a:off x="0" y="334000"/>
            <a:ext cx="5985427" cy="381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5" name="Google Shape;1845;p158"/>
          <p:cNvSpPr txBox="1"/>
          <p:nvPr/>
        </p:nvSpPr>
        <p:spPr>
          <a:xfrm>
            <a:off x="6149050" y="1801875"/>
            <a:ext cx="2613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웹 소켓 이용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"/>
                <a:ea typeface="Montserrat"/>
                <a:cs typeface="Montserrat"/>
                <a:sym typeface="Montserrat"/>
              </a:rPr>
              <a:t>채팅초대 실시간 알림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44625" y="5704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강민경</a:t>
            </a:r>
            <a:endParaRPr lang="ko-KR" altLang="en-US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0" name="Google Shape;1850;p159"/>
          <p:cNvGrpSpPr/>
          <p:nvPr/>
        </p:nvGrpSpPr>
        <p:grpSpPr>
          <a:xfrm>
            <a:off x="4818012" y="1550882"/>
            <a:ext cx="3014489" cy="2380737"/>
            <a:chOff x="6538946" y="2123968"/>
            <a:chExt cx="2493993" cy="1969667"/>
          </a:xfrm>
        </p:grpSpPr>
        <p:pic>
          <p:nvPicPr>
            <p:cNvPr id="1851" name="Google Shape;1851;p159"/>
            <p:cNvPicPr preferRelativeResize="0"/>
            <p:nvPr/>
          </p:nvPicPr>
          <p:blipFill rotWithShape="1">
            <a:blip r:embed="rId3">
              <a:alphaModFix/>
            </a:blip>
            <a:srcRect l="-210" r="209" b="17149"/>
            <a:stretch/>
          </p:blipFill>
          <p:spPr>
            <a:xfrm>
              <a:off x="6617755" y="2214127"/>
              <a:ext cx="2322305" cy="14113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52" name="Google Shape;1852;p159"/>
            <p:cNvSpPr/>
            <p:nvPr/>
          </p:nvSpPr>
          <p:spPr>
            <a:xfrm>
              <a:off x="6538946" y="2123968"/>
              <a:ext cx="2493993" cy="1969667"/>
            </a:xfrm>
            <a:custGeom>
              <a:avLst/>
              <a:gdLst/>
              <a:ahLst/>
              <a:cxnLst/>
              <a:rect l="l" t="t" r="r" b="b"/>
              <a:pathLst>
                <a:path w="131696" h="100673" extrusionOk="0">
                  <a:moveTo>
                    <a:pt x="128192" y="0"/>
                  </a:moveTo>
                  <a:lnTo>
                    <a:pt x="3504" y="0"/>
                  </a:lnTo>
                  <a:lnTo>
                    <a:pt x="3504" y="0"/>
                  </a:lnTo>
                  <a:lnTo>
                    <a:pt x="2821" y="0"/>
                  </a:lnTo>
                  <a:lnTo>
                    <a:pt x="2137" y="257"/>
                  </a:lnTo>
                  <a:lnTo>
                    <a:pt x="1624" y="598"/>
                  </a:lnTo>
                  <a:lnTo>
                    <a:pt x="1026" y="1026"/>
                  </a:lnTo>
                  <a:lnTo>
                    <a:pt x="599" y="1538"/>
                  </a:lnTo>
                  <a:lnTo>
                    <a:pt x="342" y="2137"/>
                  </a:lnTo>
                  <a:lnTo>
                    <a:pt x="86" y="2735"/>
                  </a:lnTo>
                  <a:lnTo>
                    <a:pt x="0" y="3504"/>
                  </a:lnTo>
                  <a:lnTo>
                    <a:pt x="0" y="79991"/>
                  </a:lnTo>
                  <a:lnTo>
                    <a:pt x="0" y="79991"/>
                  </a:lnTo>
                  <a:lnTo>
                    <a:pt x="86" y="80675"/>
                  </a:lnTo>
                  <a:lnTo>
                    <a:pt x="342" y="81359"/>
                  </a:lnTo>
                  <a:lnTo>
                    <a:pt x="599" y="81957"/>
                  </a:lnTo>
                  <a:lnTo>
                    <a:pt x="1026" y="82470"/>
                  </a:lnTo>
                  <a:lnTo>
                    <a:pt x="1624" y="82897"/>
                  </a:lnTo>
                  <a:lnTo>
                    <a:pt x="2137" y="83239"/>
                  </a:lnTo>
                  <a:lnTo>
                    <a:pt x="2821" y="83410"/>
                  </a:lnTo>
                  <a:lnTo>
                    <a:pt x="3504" y="83495"/>
                  </a:lnTo>
                  <a:lnTo>
                    <a:pt x="52132" y="83495"/>
                  </a:lnTo>
                  <a:lnTo>
                    <a:pt x="51191" y="89990"/>
                  </a:lnTo>
                  <a:lnTo>
                    <a:pt x="51191" y="89990"/>
                  </a:lnTo>
                  <a:lnTo>
                    <a:pt x="50850" y="91272"/>
                  </a:lnTo>
                  <a:lnTo>
                    <a:pt x="50251" y="92640"/>
                  </a:lnTo>
                  <a:lnTo>
                    <a:pt x="49910" y="93238"/>
                  </a:lnTo>
                  <a:lnTo>
                    <a:pt x="49482" y="93836"/>
                  </a:lnTo>
                  <a:lnTo>
                    <a:pt x="49055" y="94349"/>
                  </a:lnTo>
                  <a:lnTo>
                    <a:pt x="48628" y="94862"/>
                  </a:lnTo>
                  <a:lnTo>
                    <a:pt x="43842" y="98024"/>
                  </a:lnTo>
                  <a:lnTo>
                    <a:pt x="43842" y="98024"/>
                  </a:lnTo>
                  <a:lnTo>
                    <a:pt x="43585" y="98280"/>
                  </a:lnTo>
                  <a:lnTo>
                    <a:pt x="43415" y="98536"/>
                  </a:lnTo>
                  <a:lnTo>
                    <a:pt x="43329" y="98878"/>
                  </a:lnTo>
                  <a:lnTo>
                    <a:pt x="43244" y="99220"/>
                  </a:lnTo>
                  <a:lnTo>
                    <a:pt x="43329" y="99562"/>
                  </a:lnTo>
                  <a:lnTo>
                    <a:pt x="43415" y="99818"/>
                  </a:lnTo>
                  <a:lnTo>
                    <a:pt x="43585" y="100160"/>
                  </a:lnTo>
                  <a:lnTo>
                    <a:pt x="43842" y="100417"/>
                  </a:lnTo>
                  <a:lnTo>
                    <a:pt x="43842" y="100417"/>
                  </a:lnTo>
                  <a:lnTo>
                    <a:pt x="44269" y="100588"/>
                  </a:lnTo>
                  <a:lnTo>
                    <a:pt x="44782" y="100673"/>
                  </a:lnTo>
                  <a:lnTo>
                    <a:pt x="65891" y="100673"/>
                  </a:lnTo>
                  <a:lnTo>
                    <a:pt x="86914" y="100673"/>
                  </a:lnTo>
                  <a:lnTo>
                    <a:pt x="86914" y="100673"/>
                  </a:lnTo>
                  <a:lnTo>
                    <a:pt x="87427" y="100588"/>
                  </a:lnTo>
                  <a:lnTo>
                    <a:pt x="87854" y="100417"/>
                  </a:lnTo>
                  <a:lnTo>
                    <a:pt x="87854" y="100417"/>
                  </a:lnTo>
                  <a:lnTo>
                    <a:pt x="88111" y="100160"/>
                  </a:lnTo>
                  <a:lnTo>
                    <a:pt x="88281" y="99818"/>
                  </a:lnTo>
                  <a:lnTo>
                    <a:pt x="88367" y="99562"/>
                  </a:lnTo>
                  <a:lnTo>
                    <a:pt x="88452" y="99220"/>
                  </a:lnTo>
                  <a:lnTo>
                    <a:pt x="88367" y="98878"/>
                  </a:lnTo>
                  <a:lnTo>
                    <a:pt x="88281" y="98536"/>
                  </a:lnTo>
                  <a:lnTo>
                    <a:pt x="88111" y="98280"/>
                  </a:lnTo>
                  <a:lnTo>
                    <a:pt x="87854" y="98024"/>
                  </a:lnTo>
                  <a:lnTo>
                    <a:pt x="83154" y="94862"/>
                  </a:lnTo>
                  <a:lnTo>
                    <a:pt x="83154" y="94862"/>
                  </a:lnTo>
                  <a:lnTo>
                    <a:pt x="83068" y="94862"/>
                  </a:lnTo>
                  <a:lnTo>
                    <a:pt x="83068" y="94862"/>
                  </a:lnTo>
                  <a:lnTo>
                    <a:pt x="82556" y="94349"/>
                  </a:lnTo>
                  <a:lnTo>
                    <a:pt x="82128" y="93836"/>
                  </a:lnTo>
                  <a:lnTo>
                    <a:pt x="81786" y="93238"/>
                  </a:lnTo>
                  <a:lnTo>
                    <a:pt x="81445" y="92640"/>
                  </a:lnTo>
                  <a:lnTo>
                    <a:pt x="80846" y="91272"/>
                  </a:lnTo>
                  <a:lnTo>
                    <a:pt x="80505" y="89990"/>
                  </a:lnTo>
                  <a:lnTo>
                    <a:pt x="79564" y="83495"/>
                  </a:lnTo>
                  <a:lnTo>
                    <a:pt x="128192" y="83495"/>
                  </a:lnTo>
                  <a:lnTo>
                    <a:pt x="128192" y="83495"/>
                  </a:lnTo>
                  <a:lnTo>
                    <a:pt x="128875" y="83410"/>
                  </a:lnTo>
                  <a:lnTo>
                    <a:pt x="129559" y="83239"/>
                  </a:lnTo>
                  <a:lnTo>
                    <a:pt x="130157" y="82897"/>
                  </a:lnTo>
                  <a:lnTo>
                    <a:pt x="130670" y="82470"/>
                  </a:lnTo>
                  <a:lnTo>
                    <a:pt x="131097" y="81957"/>
                  </a:lnTo>
                  <a:lnTo>
                    <a:pt x="131354" y="81359"/>
                  </a:lnTo>
                  <a:lnTo>
                    <a:pt x="131610" y="80675"/>
                  </a:lnTo>
                  <a:lnTo>
                    <a:pt x="131696" y="79991"/>
                  </a:lnTo>
                  <a:lnTo>
                    <a:pt x="131696" y="3504"/>
                  </a:lnTo>
                  <a:lnTo>
                    <a:pt x="131696" y="3504"/>
                  </a:lnTo>
                  <a:lnTo>
                    <a:pt x="131610" y="2735"/>
                  </a:lnTo>
                  <a:lnTo>
                    <a:pt x="131354" y="2137"/>
                  </a:lnTo>
                  <a:lnTo>
                    <a:pt x="131097" y="1538"/>
                  </a:lnTo>
                  <a:lnTo>
                    <a:pt x="130670" y="1026"/>
                  </a:lnTo>
                  <a:lnTo>
                    <a:pt x="130157" y="598"/>
                  </a:lnTo>
                  <a:lnTo>
                    <a:pt x="129559" y="257"/>
                  </a:lnTo>
                  <a:lnTo>
                    <a:pt x="128875" y="0"/>
                  </a:lnTo>
                  <a:lnTo>
                    <a:pt x="128192" y="0"/>
                  </a:lnTo>
                  <a:lnTo>
                    <a:pt x="128192" y="0"/>
                  </a:lnTo>
                  <a:close/>
                  <a:moveTo>
                    <a:pt x="65891" y="80932"/>
                  </a:moveTo>
                  <a:lnTo>
                    <a:pt x="65891" y="80932"/>
                  </a:lnTo>
                  <a:lnTo>
                    <a:pt x="65463" y="80846"/>
                  </a:lnTo>
                  <a:lnTo>
                    <a:pt x="65036" y="80761"/>
                  </a:lnTo>
                  <a:lnTo>
                    <a:pt x="64694" y="80504"/>
                  </a:lnTo>
                  <a:lnTo>
                    <a:pt x="64352" y="80248"/>
                  </a:lnTo>
                  <a:lnTo>
                    <a:pt x="64096" y="79991"/>
                  </a:lnTo>
                  <a:lnTo>
                    <a:pt x="63925" y="79650"/>
                  </a:lnTo>
                  <a:lnTo>
                    <a:pt x="63840" y="79222"/>
                  </a:lnTo>
                  <a:lnTo>
                    <a:pt x="63754" y="78795"/>
                  </a:lnTo>
                  <a:lnTo>
                    <a:pt x="63754" y="78795"/>
                  </a:lnTo>
                  <a:lnTo>
                    <a:pt x="63840" y="78368"/>
                  </a:lnTo>
                  <a:lnTo>
                    <a:pt x="63925" y="78026"/>
                  </a:lnTo>
                  <a:lnTo>
                    <a:pt x="64096" y="77599"/>
                  </a:lnTo>
                  <a:lnTo>
                    <a:pt x="64352" y="77342"/>
                  </a:lnTo>
                  <a:lnTo>
                    <a:pt x="64694" y="77086"/>
                  </a:lnTo>
                  <a:lnTo>
                    <a:pt x="65036" y="76915"/>
                  </a:lnTo>
                  <a:lnTo>
                    <a:pt x="65463" y="76744"/>
                  </a:lnTo>
                  <a:lnTo>
                    <a:pt x="65891" y="76744"/>
                  </a:lnTo>
                  <a:lnTo>
                    <a:pt x="65891" y="76744"/>
                  </a:lnTo>
                  <a:lnTo>
                    <a:pt x="66233" y="76744"/>
                  </a:lnTo>
                  <a:lnTo>
                    <a:pt x="66660" y="76915"/>
                  </a:lnTo>
                  <a:lnTo>
                    <a:pt x="67002" y="77086"/>
                  </a:lnTo>
                  <a:lnTo>
                    <a:pt x="67344" y="77342"/>
                  </a:lnTo>
                  <a:lnTo>
                    <a:pt x="67600" y="77599"/>
                  </a:lnTo>
                  <a:lnTo>
                    <a:pt x="67771" y="78026"/>
                  </a:lnTo>
                  <a:lnTo>
                    <a:pt x="67856" y="78368"/>
                  </a:lnTo>
                  <a:lnTo>
                    <a:pt x="67942" y="78795"/>
                  </a:lnTo>
                  <a:lnTo>
                    <a:pt x="67942" y="78795"/>
                  </a:lnTo>
                  <a:lnTo>
                    <a:pt x="67856" y="79222"/>
                  </a:lnTo>
                  <a:lnTo>
                    <a:pt x="67771" y="79650"/>
                  </a:lnTo>
                  <a:lnTo>
                    <a:pt x="67600" y="79991"/>
                  </a:lnTo>
                  <a:lnTo>
                    <a:pt x="67344" y="80248"/>
                  </a:lnTo>
                  <a:lnTo>
                    <a:pt x="67002" y="80504"/>
                  </a:lnTo>
                  <a:lnTo>
                    <a:pt x="66660" y="80761"/>
                  </a:lnTo>
                  <a:lnTo>
                    <a:pt x="66233" y="80846"/>
                  </a:lnTo>
                  <a:lnTo>
                    <a:pt x="65891" y="80932"/>
                  </a:lnTo>
                  <a:lnTo>
                    <a:pt x="65891" y="80932"/>
                  </a:lnTo>
                  <a:close/>
                  <a:moveTo>
                    <a:pt x="126568" y="74009"/>
                  </a:moveTo>
                  <a:lnTo>
                    <a:pt x="5128" y="74009"/>
                  </a:lnTo>
                  <a:lnTo>
                    <a:pt x="5128" y="4871"/>
                  </a:lnTo>
                  <a:lnTo>
                    <a:pt x="126568" y="4871"/>
                  </a:lnTo>
                  <a:lnTo>
                    <a:pt x="126568" y="740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3" name="Google Shape;1853;p159"/>
          <p:cNvSpPr txBox="1">
            <a:spLocks noGrp="1"/>
          </p:cNvSpPr>
          <p:nvPr>
            <p:ph type="subTitle" idx="1"/>
          </p:nvPr>
        </p:nvSpPr>
        <p:spPr>
          <a:xfrm>
            <a:off x="904700" y="2349725"/>
            <a:ext cx="2896200" cy="10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감사합니다. 질문 받습니다.</a:t>
            </a:r>
            <a:endParaRPr sz="16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강민경 서예선 오수빈 정진해</a:t>
            </a:r>
            <a:endParaRPr/>
          </a:p>
        </p:txBody>
      </p:sp>
      <p:grpSp>
        <p:nvGrpSpPr>
          <p:cNvPr id="1854" name="Google Shape;1854;p159"/>
          <p:cNvGrpSpPr/>
          <p:nvPr/>
        </p:nvGrpSpPr>
        <p:grpSpPr>
          <a:xfrm>
            <a:off x="4571990" y="2407608"/>
            <a:ext cx="770957" cy="1524487"/>
            <a:chOff x="3417849" y="2057402"/>
            <a:chExt cx="1063389" cy="2102741"/>
          </a:xfrm>
        </p:grpSpPr>
        <p:pic>
          <p:nvPicPr>
            <p:cNvPr id="1855" name="Google Shape;1855;p159"/>
            <p:cNvPicPr preferRelativeResize="0"/>
            <p:nvPr/>
          </p:nvPicPr>
          <p:blipFill rotWithShape="1">
            <a:blip r:embed="rId4">
              <a:alphaModFix/>
            </a:blip>
            <a:srcRect l="1709" t="-3090" r="1718" b="3090"/>
            <a:stretch/>
          </p:blipFill>
          <p:spPr>
            <a:xfrm>
              <a:off x="3452451" y="2224048"/>
              <a:ext cx="992585" cy="17258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56" name="Google Shape;1856;p159"/>
            <p:cNvSpPr/>
            <p:nvPr/>
          </p:nvSpPr>
          <p:spPr>
            <a:xfrm>
              <a:off x="3417849" y="2057402"/>
              <a:ext cx="1063389" cy="2102741"/>
            </a:xfrm>
            <a:custGeom>
              <a:avLst/>
              <a:gdLst/>
              <a:ahLst/>
              <a:cxnLst/>
              <a:rect l="l" t="t" r="r" b="b"/>
              <a:pathLst>
                <a:path w="61960" h="122466" extrusionOk="0">
                  <a:moveTo>
                    <a:pt x="52217" y="0"/>
                  </a:moveTo>
                  <a:lnTo>
                    <a:pt x="9743" y="0"/>
                  </a:lnTo>
                  <a:lnTo>
                    <a:pt x="9743" y="0"/>
                  </a:lnTo>
                  <a:lnTo>
                    <a:pt x="8803" y="0"/>
                  </a:lnTo>
                  <a:lnTo>
                    <a:pt x="7778" y="171"/>
                  </a:lnTo>
                  <a:lnTo>
                    <a:pt x="6838" y="427"/>
                  </a:lnTo>
                  <a:lnTo>
                    <a:pt x="5983" y="769"/>
                  </a:lnTo>
                  <a:lnTo>
                    <a:pt x="5129" y="1111"/>
                  </a:lnTo>
                  <a:lnTo>
                    <a:pt x="4359" y="1624"/>
                  </a:lnTo>
                  <a:lnTo>
                    <a:pt x="3590" y="2222"/>
                  </a:lnTo>
                  <a:lnTo>
                    <a:pt x="2907" y="2820"/>
                  </a:lnTo>
                  <a:lnTo>
                    <a:pt x="2223" y="3504"/>
                  </a:lnTo>
                  <a:lnTo>
                    <a:pt x="1710" y="4273"/>
                  </a:lnTo>
                  <a:lnTo>
                    <a:pt x="1197" y="5042"/>
                  </a:lnTo>
                  <a:lnTo>
                    <a:pt x="770" y="5897"/>
                  </a:lnTo>
                  <a:lnTo>
                    <a:pt x="514" y="6837"/>
                  </a:lnTo>
                  <a:lnTo>
                    <a:pt x="257" y="7777"/>
                  </a:lnTo>
                  <a:lnTo>
                    <a:pt x="86" y="8717"/>
                  </a:lnTo>
                  <a:lnTo>
                    <a:pt x="1" y="9743"/>
                  </a:lnTo>
                  <a:lnTo>
                    <a:pt x="1" y="112723"/>
                  </a:lnTo>
                  <a:lnTo>
                    <a:pt x="1" y="112723"/>
                  </a:lnTo>
                  <a:lnTo>
                    <a:pt x="86" y="113748"/>
                  </a:lnTo>
                  <a:lnTo>
                    <a:pt x="257" y="114688"/>
                  </a:lnTo>
                  <a:lnTo>
                    <a:pt x="514" y="115629"/>
                  </a:lnTo>
                  <a:lnTo>
                    <a:pt x="770" y="116569"/>
                  </a:lnTo>
                  <a:lnTo>
                    <a:pt x="1197" y="117423"/>
                  </a:lnTo>
                  <a:lnTo>
                    <a:pt x="1710" y="118192"/>
                  </a:lnTo>
                  <a:lnTo>
                    <a:pt x="2223" y="118962"/>
                  </a:lnTo>
                  <a:lnTo>
                    <a:pt x="2907" y="119645"/>
                  </a:lnTo>
                  <a:lnTo>
                    <a:pt x="3590" y="120243"/>
                  </a:lnTo>
                  <a:lnTo>
                    <a:pt x="4359" y="120842"/>
                  </a:lnTo>
                  <a:lnTo>
                    <a:pt x="5129" y="121354"/>
                  </a:lnTo>
                  <a:lnTo>
                    <a:pt x="5983" y="121696"/>
                  </a:lnTo>
                  <a:lnTo>
                    <a:pt x="6838" y="122038"/>
                  </a:lnTo>
                  <a:lnTo>
                    <a:pt x="7778" y="122294"/>
                  </a:lnTo>
                  <a:lnTo>
                    <a:pt x="8803" y="122465"/>
                  </a:lnTo>
                  <a:lnTo>
                    <a:pt x="9743" y="122465"/>
                  </a:lnTo>
                  <a:lnTo>
                    <a:pt x="52217" y="122465"/>
                  </a:lnTo>
                  <a:lnTo>
                    <a:pt x="52217" y="122465"/>
                  </a:lnTo>
                  <a:lnTo>
                    <a:pt x="53243" y="122465"/>
                  </a:lnTo>
                  <a:lnTo>
                    <a:pt x="54183" y="122294"/>
                  </a:lnTo>
                  <a:lnTo>
                    <a:pt x="55123" y="122038"/>
                  </a:lnTo>
                  <a:lnTo>
                    <a:pt x="55978" y="121696"/>
                  </a:lnTo>
                  <a:lnTo>
                    <a:pt x="56832" y="121354"/>
                  </a:lnTo>
                  <a:lnTo>
                    <a:pt x="57687" y="120842"/>
                  </a:lnTo>
                  <a:lnTo>
                    <a:pt x="58371" y="120243"/>
                  </a:lnTo>
                  <a:lnTo>
                    <a:pt x="59054" y="119645"/>
                  </a:lnTo>
                  <a:lnTo>
                    <a:pt x="59738" y="118962"/>
                  </a:lnTo>
                  <a:lnTo>
                    <a:pt x="60251" y="118192"/>
                  </a:lnTo>
                  <a:lnTo>
                    <a:pt x="60764" y="117423"/>
                  </a:lnTo>
                  <a:lnTo>
                    <a:pt x="61191" y="116569"/>
                  </a:lnTo>
                  <a:lnTo>
                    <a:pt x="61533" y="115629"/>
                  </a:lnTo>
                  <a:lnTo>
                    <a:pt x="61704" y="114688"/>
                  </a:lnTo>
                  <a:lnTo>
                    <a:pt x="61875" y="113748"/>
                  </a:lnTo>
                  <a:lnTo>
                    <a:pt x="61960" y="112723"/>
                  </a:lnTo>
                  <a:lnTo>
                    <a:pt x="61960" y="9743"/>
                  </a:lnTo>
                  <a:lnTo>
                    <a:pt x="61960" y="9743"/>
                  </a:lnTo>
                  <a:lnTo>
                    <a:pt x="61875" y="8717"/>
                  </a:lnTo>
                  <a:lnTo>
                    <a:pt x="61704" y="7777"/>
                  </a:lnTo>
                  <a:lnTo>
                    <a:pt x="61533" y="6837"/>
                  </a:lnTo>
                  <a:lnTo>
                    <a:pt x="61191" y="5897"/>
                  </a:lnTo>
                  <a:lnTo>
                    <a:pt x="60764" y="5042"/>
                  </a:lnTo>
                  <a:lnTo>
                    <a:pt x="60251" y="4273"/>
                  </a:lnTo>
                  <a:lnTo>
                    <a:pt x="59738" y="3504"/>
                  </a:lnTo>
                  <a:lnTo>
                    <a:pt x="59054" y="2820"/>
                  </a:lnTo>
                  <a:lnTo>
                    <a:pt x="58371" y="2222"/>
                  </a:lnTo>
                  <a:lnTo>
                    <a:pt x="57687" y="1624"/>
                  </a:lnTo>
                  <a:lnTo>
                    <a:pt x="56832" y="1111"/>
                  </a:lnTo>
                  <a:lnTo>
                    <a:pt x="55978" y="769"/>
                  </a:lnTo>
                  <a:lnTo>
                    <a:pt x="55123" y="427"/>
                  </a:lnTo>
                  <a:lnTo>
                    <a:pt x="54183" y="171"/>
                  </a:lnTo>
                  <a:lnTo>
                    <a:pt x="53243" y="0"/>
                  </a:lnTo>
                  <a:lnTo>
                    <a:pt x="52217" y="0"/>
                  </a:lnTo>
                  <a:lnTo>
                    <a:pt x="52217" y="0"/>
                  </a:lnTo>
                  <a:close/>
                  <a:moveTo>
                    <a:pt x="24870" y="5042"/>
                  </a:moveTo>
                  <a:lnTo>
                    <a:pt x="24870" y="5042"/>
                  </a:lnTo>
                  <a:lnTo>
                    <a:pt x="24955" y="5042"/>
                  </a:lnTo>
                  <a:lnTo>
                    <a:pt x="37176" y="5042"/>
                  </a:lnTo>
                  <a:lnTo>
                    <a:pt x="37176" y="5042"/>
                  </a:lnTo>
                  <a:lnTo>
                    <a:pt x="37433" y="5042"/>
                  </a:lnTo>
                  <a:lnTo>
                    <a:pt x="37689" y="5213"/>
                  </a:lnTo>
                  <a:lnTo>
                    <a:pt x="37860" y="5469"/>
                  </a:lnTo>
                  <a:lnTo>
                    <a:pt x="37946" y="5811"/>
                  </a:lnTo>
                  <a:lnTo>
                    <a:pt x="37946" y="5811"/>
                  </a:lnTo>
                  <a:lnTo>
                    <a:pt x="37860" y="6068"/>
                  </a:lnTo>
                  <a:lnTo>
                    <a:pt x="37689" y="6324"/>
                  </a:lnTo>
                  <a:lnTo>
                    <a:pt x="37433" y="6495"/>
                  </a:lnTo>
                  <a:lnTo>
                    <a:pt x="37091" y="6580"/>
                  </a:lnTo>
                  <a:lnTo>
                    <a:pt x="37091" y="6580"/>
                  </a:lnTo>
                  <a:lnTo>
                    <a:pt x="37091" y="6580"/>
                  </a:lnTo>
                  <a:lnTo>
                    <a:pt x="24870" y="6580"/>
                  </a:lnTo>
                  <a:lnTo>
                    <a:pt x="24870" y="6580"/>
                  </a:lnTo>
                  <a:lnTo>
                    <a:pt x="24870" y="6580"/>
                  </a:lnTo>
                  <a:lnTo>
                    <a:pt x="24528" y="6495"/>
                  </a:lnTo>
                  <a:lnTo>
                    <a:pt x="24272" y="6324"/>
                  </a:lnTo>
                  <a:lnTo>
                    <a:pt x="24101" y="6068"/>
                  </a:lnTo>
                  <a:lnTo>
                    <a:pt x="24101" y="5811"/>
                  </a:lnTo>
                  <a:lnTo>
                    <a:pt x="24101" y="5811"/>
                  </a:lnTo>
                  <a:lnTo>
                    <a:pt x="24101" y="5469"/>
                  </a:lnTo>
                  <a:lnTo>
                    <a:pt x="24272" y="5213"/>
                  </a:lnTo>
                  <a:lnTo>
                    <a:pt x="24528" y="5042"/>
                  </a:lnTo>
                  <a:lnTo>
                    <a:pt x="24870" y="5042"/>
                  </a:lnTo>
                  <a:lnTo>
                    <a:pt x="24870" y="5042"/>
                  </a:lnTo>
                  <a:close/>
                  <a:moveTo>
                    <a:pt x="31023" y="119389"/>
                  </a:moveTo>
                  <a:lnTo>
                    <a:pt x="31023" y="119389"/>
                  </a:lnTo>
                  <a:lnTo>
                    <a:pt x="30340" y="119303"/>
                  </a:lnTo>
                  <a:lnTo>
                    <a:pt x="29741" y="119132"/>
                  </a:lnTo>
                  <a:lnTo>
                    <a:pt x="29143" y="118791"/>
                  </a:lnTo>
                  <a:lnTo>
                    <a:pt x="28630" y="118449"/>
                  </a:lnTo>
                  <a:lnTo>
                    <a:pt x="28288" y="117936"/>
                  </a:lnTo>
                  <a:lnTo>
                    <a:pt x="27947" y="117338"/>
                  </a:lnTo>
                  <a:lnTo>
                    <a:pt x="27776" y="116740"/>
                  </a:lnTo>
                  <a:lnTo>
                    <a:pt x="27690" y="116056"/>
                  </a:lnTo>
                  <a:lnTo>
                    <a:pt x="27690" y="116056"/>
                  </a:lnTo>
                  <a:lnTo>
                    <a:pt x="27776" y="115458"/>
                  </a:lnTo>
                  <a:lnTo>
                    <a:pt x="27947" y="114774"/>
                  </a:lnTo>
                  <a:lnTo>
                    <a:pt x="28288" y="114261"/>
                  </a:lnTo>
                  <a:lnTo>
                    <a:pt x="28630" y="113748"/>
                  </a:lnTo>
                  <a:lnTo>
                    <a:pt x="29143" y="113407"/>
                  </a:lnTo>
                  <a:lnTo>
                    <a:pt x="29741" y="113065"/>
                  </a:lnTo>
                  <a:lnTo>
                    <a:pt x="30340" y="112894"/>
                  </a:lnTo>
                  <a:lnTo>
                    <a:pt x="31023" y="112808"/>
                  </a:lnTo>
                  <a:lnTo>
                    <a:pt x="31023" y="112808"/>
                  </a:lnTo>
                  <a:lnTo>
                    <a:pt x="31621" y="112894"/>
                  </a:lnTo>
                  <a:lnTo>
                    <a:pt x="32305" y="113065"/>
                  </a:lnTo>
                  <a:lnTo>
                    <a:pt x="32818" y="113407"/>
                  </a:lnTo>
                  <a:lnTo>
                    <a:pt x="33331" y="113748"/>
                  </a:lnTo>
                  <a:lnTo>
                    <a:pt x="33758" y="114261"/>
                  </a:lnTo>
                  <a:lnTo>
                    <a:pt x="34014" y="114774"/>
                  </a:lnTo>
                  <a:lnTo>
                    <a:pt x="34185" y="115458"/>
                  </a:lnTo>
                  <a:lnTo>
                    <a:pt x="34271" y="116056"/>
                  </a:lnTo>
                  <a:lnTo>
                    <a:pt x="34271" y="116056"/>
                  </a:lnTo>
                  <a:lnTo>
                    <a:pt x="34185" y="116740"/>
                  </a:lnTo>
                  <a:lnTo>
                    <a:pt x="34014" y="117338"/>
                  </a:lnTo>
                  <a:lnTo>
                    <a:pt x="33758" y="117936"/>
                  </a:lnTo>
                  <a:lnTo>
                    <a:pt x="33331" y="118449"/>
                  </a:lnTo>
                  <a:lnTo>
                    <a:pt x="32818" y="118791"/>
                  </a:lnTo>
                  <a:lnTo>
                    <a:pt x="32305" y="119132"/>
                  </a:lnTo>
                  <a:lnTo>
                    <a:pt x="31621" y="119303"/>
                  </a:lnTo>
                  <a:lnTo>
                    <a:pt x="31023" y="119389"/>
                  </a:lnTo>
                  <a:lnTo>
                    <a:pt x="31023" y="119389"/>
                  </a:lnTo>
                  <a:close/>
                  <a:moveTo>
                    <a:pt x="59482" y="108877"/>
                  </a:moveTo>
                  <a:lnTo>
                    <a:pt x="2479" y="108877"/>
                  </a:lnTo>
                  <a:lnTo>
                    <a:pt x="2479" y="13588"/>
                  </a:lnTo>
                  <a:lnTo>
                    <a:pt x="59482" y="13588"/>
                  </a:lnTo>
                  <a:lnTo>
                    <a:pt x="59482" y="10887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7" name="Google Shape;1857;p159"/>
          <p:cNvGrpSpPr/>
          <p:nvPr/>
        </p:nvGrpSpPr>
        <p:grpSpPr>
          <a:xfrm>
            <a:off x="6960426" y="2119132"/>
            <a:ext cx="1336081" cy="1812656"/>
            <a:chOff x="4750450" y="2081435"/>
            <a:chExt cx="1519310" cy="2061242"/>
          </a:xfrm>
        </p:grpSpPr>
        <p:pic>
          <p:nvPicPr>
            <p:cNvPr id="1858" name="Google Shape;1858;p159"/>
            <p:cNvPicPr preferRelativeResize="0"/>
            <p:nvPr/>
          </p:nvPicPr>
          <p:blipFill rotWithShape="1">
            <a:blip r:embed="rId5">
              <a:alphaModFix/>
            </a:blip>
            <a:srcRect b="6872"/>
            <a:stretch/>
          </p:blipFill>
          <p:spPr>
            <a:xfrm>
              <a:off x="4864385" y="2257643"/>
              <a:ext cx="1291425" cy="17208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59" name="Google Shape;1859;p159"/>
            <p:cNvSpPr/>
            <p:nvPr/>
          </p:nvSpPr>
          <p:spPr>
            <a:xfrm>
              <a:off x="4750450" y="2081435"/>
              <a:ext cx="1519310" cy="2061242"/>
            </a:xfrm>
            <a:custGeom>
              <a:avLst/>
              <a:gdLst/>
              <a:ahLst/>
              <a:cxnLst/>
              <a:rect l="l" t="t" r="r" b="b"/>
              <a:pathLst>
                <a:path w="70249" h="95461" extrusionOk="0">
                  <a:moveTo>
                    <a:pt x="35124" y="3590"/>
                  </a:moveTo>
                  <a:lnTo>
                    <a:pt x="35466" y="3675"/>
                  </a:lnTo>
                  <a:lnTo>
                    <a:pt x="35723" y="3846"/>
                  </a:lnTo>
                  <a:lnTo>
                    <a:pt x="35894" y="4103"/>
                  </a:lnTo>
                  <a:lnTo>
                    <a:pt x="35979" y="4444"/>
                  </a:lnTo>
                  <a:lnTo>
                    <a:pt x="35894" y="4786"/>
                  </a:lnTo>
                  <a:lnTo>
                    <a:pt x="35723" y="5043"/>
                  </a:lnTo>
                  <a:lnTo>
                    <a:pt x="35466" y="5299"/>
                  </a:lnTo>
                  <a:lnTo>
                    <a:pt x="34783" y="5299"/>
                  </a:lnTo>
                  <a:lnTo>
                    <a:pt x="34526" y="5043"/>
                  </a:lnTo>
                  <a:lnTo>
                    <a:pt x="34355" y="4786"/>
                  </a:lnTo>
                  <a:lnTo>
                    <a:pt x="34270" y="4444"/>
                  </a:lnTo>
                  <a:lnTo>
                    <a:pt x="34355" y="4103"/>
                  </a:lnTo>
                  <a:lnTo>
                    <a:pt x="34526" y="3846"/>
                  </a:lnTo>
                  <a:lnTo>
                    <a:pt x="34783" y="3675"/>
                  </a:lnTo>
                  <a:lnTo>
                    <a:pt x="35124" y="3590"/>
                  </a:lnTo>
                  <a:close/>
                  <a:moveTo>
                    <a:pt x="64950" y="8547"/>
                  </a:moveTo>
                  <a:lnTo>
                    <a:pt x="64950" y="86914"/>
                  </a:lnTo>
                  <a:lnTo>
                    <a:pt x="5299" y="86914"/>
                  </a:lnTo>
                  <a:lnTo>
                    <a:pt x="5299" y="8547"/>
                  </a:lnTo>
                  <a:close/>
                  <a:moveTo>
                    <a:pt x="35552" y="89307"/>
                  </a:moveTo>
                  <a:lnTo>
                    <a:pt x="35894" y="89478"/>
                  </a:lnTo>
                  <a:lnTo>
                    <a:pt x="36235" y="89649"/>
                  </a:lnTo>
                  <a:lnTo>
                    <a:pt x="36492" y="89905"/>
                  </a:lnTo>
                  <a:lnTo>
                    <a:pt x="36748" y="90162"/>
                  </a:lnTo>
                  <a:lnTo>
                    <a:pt x="36919" y="90504"/>
                  </a:lnTo>
                  <a:lnTo>
                    <a:pt x="37005" y="90845"/>
                  </a:lnTo>
                  <a:lnTo>
                    <a:pt x="37090" y="91273"/>
                  </a:lnTo>
                  <a:lnTo>
                    <a:pt x="37005" y="91615"/>
                  </a:lnTo>
                  <a:lnTo>
                    <a:pt x="36919" y="92042"/>
                  </a:lnTo>
                  <a:lnTo>
                    <a:pt x="36748" y="92384"/>
                  </a:lnTo>
                  <a:lnTo>
                    <a:pt x="36492" y="92640"/>
                  </a:lnTo>
                  <a:lnTo>
                    <a:pt x="36235" y="92896"/>
                  </a:lnTo>
                  <a:lnTo>
                    <a:pt x="35894" y="93067"/>
                  </a:lnTo>
                  <a:lnTo>
                    <a:pt x="35552" y="93153"/>
                  </a:lnTo>
                  <a:lnTo>
                    <a:pt x="35124" y="93238"/>
                  </a:lnTo>
                  <a:lnTo>
                    <a:pt x="34697" y="93153"/>
                  </a:lnTo>
                  <a:lnTo>
                    <a:pt x="34355" y="93067"/>
                  </a:lnTo>
                  <a:lnTo>
                    <a:pt x="34013" y="92896"/>
                  </a:lnTo>
                  <a:lnTo>
                    <a:pt x="33757" y="92640"/>
                  </a:lnTo>
                  <a:lnTo>
                    <a:pt x="33501" y="92384"/>
                  </a:lnTo>
                  <a:lnTo>
                    <a:pt x="33330" y="92042"/>
                  </a:lnTo>
                  <a:lnTo>
                    <a:pt x="33244" y="91615"/>
                  </a:lnTo>
                  <a:lnTo>
                    <a:pt x="33159" y="91273"/>
                  </a:lnTo>
                  <a:lnTo>
                    <a:pt x="33244" y="90845"/>
                  </a:lnTo>
                  <a:lnTo>
                    <a:pt x="33330" y="90504"/>
                  </a:lnTo>
                  <a:lnTo>
                    <a:pt x="33501" y="90162"/>
                  </a:lnTo>
                  <a:lnTo>
                    <a:pt x="33757" y="89905"/>
                  </a:lnTo>
                  <a:lnTo>
                    <a:pt x="34013" y="89649"/>
                  </a:lnTo>
                  <a:lnTo>
                    <a:pt x="34355" y="89478"/>
                  </a:lnTo>
                  <a:lnTo>
                    <a:pt x="34697" y="89307"/>
                  </a:lnTo>
                  <a:close/>
                  <a:moveTo>
                    <a:pt x="3333" y="0"/>
                  </a:moveTo>
                  <a:lnTo>
                    <a:pt x="2649" y="86"/>
                  </a:lnTo>
                  <a:lnTo>
                    <a:pt x="2051" y="257"/>
                  </a:lnTo>
                  <a:lnTo>
                    <a:pt x="1453" y="599"/>
                  </a:lnTo>
                  <a:lnTo>
                    <a:pt x="1026" y="1026"/>
                  </a:lnTo>
                  <a:lnTo>
                    <a:pt x="598" y="1453"/>
                  </a:lnTo>
                  <a:lnTo>
                    <a:pt x="256" y="2052"/>
                  </a:lnTo>
                  <a:lnTo>
                    <a:pt x="85" y="2650"/>
                  </a:lnTo>
                  <a:lnTo>
                    <a:pt x="0" y="3333"/>
                  </a:lnTo>
                  <a:lnTo>
                    <a:pt x="0" y="92213"/>
                  </a:lnTo>
                  <a:lnTo>
                    <a:pt x="85" y="92811"/>
                  </a:lnTo>
                  <a:lnTo>
                    <a:pt x="256" y="93495"/>
                  </a:lnTo>
                  <a:lnTo>
                    <a:pt x="598" y="94007"/>
                  </a:lnTo>
                  <a:lnTo>
                    <a:pt x="1026" y="94520"/>
                  </a:lnTo>
                  <a:lnTo>
                    <a:pt x="1453" y="94862"/>
                  </a:lnTo>
                  <a:lnTo>
                    <a:pt x="2051" y="95204"/>
                  </a:lnTo>
                  <a:lnTo>
                    <a:pt x="2649" y="95375"/>
                  </a:lnTo>
                  <a:lnTo>
                    <a:pt x="3333" y="95460"/>
                  </a:lnTo>
                  <a:lnTo>
                    <a:pt x="66916" y="95460"/>
                  </a:lnTo>
                  <a:lnTo>
                    <a:pt x="67600" y="95375"/>
                  </a:lnTo>
                  <a:lnTo>
                    <a:pt x="68198" y="95204"/>
                  </a:lnTo>
                  <a:lnTo>
                    <a:pt x="68796" y="94862"/>
                  </a:lnTo>
                  <a:lnTo>
                    <a:pt x="69309" y="94520"/>
                  </a:lnTo>
                  <a:lnTo>
                    <a:pt x="69651" y="94007"/>
                  </a:lnTo>
                  <a:lnTo>
                    <a:pt x="69992" y="93495"/>
                  </a:lnTo>
                  <a:lnTo>
                    <a:pt x="70163" y="92811"/>
                  </a:lnTo>
                  <a:lnTo>
                    <a:pt x="70249" y="92213"/>
                  </a:lnTo>
                  <a:lnTo>
                    <a:pt x="70249" y="3333"/>
                  </a:lnTo>
                  <a:lnTo>
                    <a:pt x="70163" y="2650"/>
                  </a:lnTo>
                  <a:lnTo>
                    <a:pt x="69992" y="2052"/>
                  </a:lnTo>
                  <a:lnTo>
                    <a:pt x="69651" y="1453"/>
                  </a:lnTo>
                  <a:lnTo>
                    <a:pt x="69309" y="1026"/>
                  </a:lnTo>
                  <a:lnTo>
                    <a:pt x="68796" y="599"/>
                  </a:lnTo>
                  <a:lnTo>
                    <a:pt x="68198" y="257"/>
                  </a:lnTo>
                  <a:lnTo>
                    <a:pt x="67600" y="86"/>
                  </a:lnTo>
                  <a:lnTo>
                    <a:pt x="66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0" name="Google Shape;1860;p159"/>
          <p:cNvSpPr txBox="1"/>
          <p:nvPr/>
        </p:nvSpPr>
        <p:spPr>
          <a:xfrm>
            <a:off x="576350" y="1081425"/>
            <a:ext cx="3552900" cy="10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6100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THANKS!</a:t>
            </a:r>
            <a:endParaRPr sz="61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p110"/>
          <p:cNvSpPr txBox="1">
            <a:spLocks noGrp="1"/>
          </p:cNvSpPr>
          <p:nvPr>
            <p:ph type="title"/>
          </p:nvPr>
        </p:nvSpPr>
        <p:spPr>
          <a:xfrm>
            <a:off x="164300" y="42395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프로젝트 목표</a:t>
            </a:r>
            <a:endParaRPr sz="3000" b="1"/>
          </a:p>
        </p:txBody>
      </p:sp>
      <p:sp>
        <p:nvSpPr>
          <p:cNvPr id="1275" name="Google Shape;1275;p110"/>
          <p:cNvSpPr/>
          <p:nvPr/>
        </p:nvSpPr>
        <p:spPr>
          <a:xfrm>
            <a:off x="1449145" y="1757525"/>
            <a:ext cx="6245700" cy="540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</p:txBody>
      </p:sp>
      <p:sp>
        <p:nvSpPr>
          <p:cNvPr id="1276" name="Google Shape;1276;p110"/>
          <p:cNvSpPr txBox="1"/>
          <p:nvPr/>
        </p:nvSpPr>
        <p:spPr>
          <a:xfrm>
            <a:off x="1662027" y="1800173"/>
            <a:ext cx="5820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latin typeface="Montserrat"/>
                <a:ea typeface="Montserrat"/>
                <a:cs typeface="Montserrat"/>
                <a:sym typeface="Montserrat"/>
              </a:rPr>
              <a:t>사용자의 업무 효율 증진 및 업무 오류 최소화해주는 시스템   </a:t>
            </a:r>
            <a:endParaRPr sz="1600"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1" name="Google Shape;1281;p111"/>
          <p:cNvGrpSpPr/>
          <p:nvPr/>
        </p:nvGrpSpPr>
        <p:grpSpPr>
          <a:xfrm>
            <a:off x="4739871" y="2514577"/>
            <a:ext cx="1671415" cy="1029197"/>
            <a:chOff x="-4588775" y="152400"/>
            <a:chExt cx="3095787" cy="1384446"/>
          </a:xfrm>
        </p:grpSpPr>
        <p:sp>
          <p:nvSpPr>
            <p:cNvPr id="1282" name="Google Shape;1282;p111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11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11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11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11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7" name="Google Shape;1287;p111"/>
          <p:cNvSpPr txBox="1">
            <a:spLocks noGrp="1"/>
          </p:cNvSpPr>
          <p:nvPr>
            <p:ph type="title"/>
          </p:nvPr>
        </p:nvSpPr>
        <p:spPr>
          <a:xfrm>
            <a:off x="164300" y="42395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구현기능</a:t>
            </a:r>
            <a:endParaRPr sz="3000" b="1"/>
          </a:p>
        </p:txBody>
      </p:sp>
      <p:sp>
        <p:nvSpPr>
          <p:cNvPr id="1288" name="Google Shape;1288;p111"/>
          <p:cNvSpPr txBox="1">
            <a:spLocks noGrp="1"/>
          </p:cNvSpPr>
          <p:nvPr>
            <p:ph type="title" idx="4294967295"/>
          </p:nvPr>
        </p:nvSpPr>
        <p:spPr>
          <a:xfrm>
            <a:off x="4763631" y="2860459"/>
            <a:ext cx="16737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페이징 기능</a:t>
            </a:r>
            <a:endParaRPr sz="1400" b="1"/>
          </a:p>
        </p:txBody>
      </p:sp>
      <p:grpSp>
        <p:nvGrpSpPr>
          <p:cNvPr id="1289" name="Google Shape;1289;p111"/>
          <p:cNvGrpSpPr/>
          <p:nvPr/>
        </p:nvGrpSpPr>
        <p:grpSpPr>
          <a:xfrm>
            <a:off x="6554590" y="2516442"/>
            <a:ext cx="1671415" cy="1029197"/>
            <a:chOff x="-4588775" y="152400"/>
            <a:chExt cx="3095787" cy="1384446"/>
          </a:xfrm>
        </p:grpSpPr>
        <p:sp>
          <p:nvSpPr>
            <p:cNvPr id="1290" name="Google Shape;1290;p111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11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11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11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11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5" name="Google Shape;1295;p111"/>
          <p:cNvSpPr txBox="1">
            <a:spLocks noGrp="1"/>
          </p:cNvSpPr>
          <p:nvPr>
            <p:ph type="title" idx="4294967295"/>
          </p:nvPr>
        </p:nvSpPr>
        <p:spPr>
          <a:xfrm>
            <a:off x="6656509" y="2864879"/>
            <a:ext cx="14907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에러페이지</a:t>
            </a:r>
            <a:endParaRPr sz="1400" b="1"/>
          </a:p>
        </p:txBody>
      </p:sp>
      <p:grpSp>
        <p:nvGrpSpPr>
          <p:cNvPr id="1296" name="Google Shape;1296;p111"/>
          <p:cNvGrpSpPr/>
          <p:nvPr/>
        </p:nvGrpSpPr>
        <p:grpSpPr>
          <a:xfrm>
            <a:off x="1028360" y="2514577"/>
            <a:ext cx="1671415" cy="1029197"/>
            <a:chOff x="-4588775" y="152400"/>
            <a:chExt cx="3095787" cy="1384446"/>
          </a:xfrm>
        </p:grpSpPr>
        <p:sp>
          <p:nvSpPr>
            <p:cNvPr id="1297" name="Google Shape;1297;p111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11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11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11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11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2" name="Google Shape;1302;p111"/>
          <p:cNvSpPr txBox="1">
            <a:spLocks noGrp="1"/>
          </p:cNvSpPr>
          <p:nvPr>
            <p:ph type="title" idx="4294967295"/>
          </p:nvPr>
        </p:nvSpPr>
        <p:spPr>
          <a:xfrm>
            <a:off x="1049837" y="2710555"/>
            <a:ext cx="16737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파일 업로드/ 다운로드</a:t>
            </a: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/>
              <a:t>(중복파일명 방지)</a:t>
            </a:r>
            <a:endParaRPr sz="1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</p:txBody>
      </p:sp>
      <p:grpSp>
        <p:nvGrpSpPr>
          <p:cNvPr id="1303" name="Google Shape;1303;p111"/>
          <p:cNvGrpSpPr/>
          <p:nvPr/>
        </p:nvGrpSpPr>
        <p:grpSpPr>
          <a:xfrm>
            <a:off x="2925148" y="2552336"/>
            <a:ext cx="1671415" cy="1029197"/>
            <a:chOff x="-4588775" y="152400"/>
            <a:chExt cx="3095787" cy="1384446"/>
          </a:xfrm>
        </p:grpSpPr>
        <p:sp>
          <p:nvSpPr>
            <p:cNvPr id="1304" name="Google Shape;1304;p111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11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11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11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11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" name="Google Shape;1309;p111"/>
          <p:cNvSpPr txBox="1">
            <a:spLocks noGrp="1"/>
          </p:cNvSpPr>
          <p:nvPr>
            <p:ph type="title" idx="4294967295"/>
          </p:nvPr>
        </p:nvSpPr>
        <p:spPr>
          <a:xfrm>
            <a:off x="2986362" y="2710538"/>
            <a:ext cx="14907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엑셀 파일</a:t>
            </a: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다운로드</a:t>
            </a: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/>
              <a:t>apache poi</a:t>
            </a: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</p:txBody>
      </p:sp>
      <p:grpSp>
        <p:nvGrpSpPr>
          <p:cNvPr id="1310" name="Google Shape;1310;p111"/>
          <p:cNvGrpSpPr/>
          <p:nvPr/>
        </p:nvGrpSpPr>
        <p:grpSpPr>
          <a:xfrm>
            <a:off x="2925123" y="1286658"/>
            <a:ext cx="1671415" cy="1029197"/>
            <a:chOff x="-4588775" y="152400"/>
            <a:chExt cx="3095787" cy="1384446"/>
          </a:xfrm>
        </p:grpSpPr>
        <p:sp>
          <p:nvSpPr>
            <p:cNvPr id="1311" name="Google Shape;1311;p111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11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11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11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11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6" name="Google Shape;1316;p111"/>
          <p:cNvSpPr txBox="1">
            <a:spLocks noGrp="1"/>
          </p:cNvSpPr>
          <p:nvPr>
            <p:ph type="title" idx="4294967295"/>
          </p:nvPr>
        </p:nvSpPr>
        <p:spPr>
          <a:xfrm>
            <a:off x="2920368" y="1645033"/>
            <a:ext cx="16737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권한 부여</a:t>
            </a:r>
            <a:endParaRPr sz="1400" b="1"/>
          </a:p>
        </p:txBody>
      </p:sp>
      <p:grpSp>
        <p:nvGrpSpPr>
          <p:cNvPr id="1317" name="Google Shape;1317;p111"/>
          <p:cNvGrpSpPr/>
          <p:nvPr/>
        </p:nvGrpSpPr>
        <p:grpSpPr>
          <a:xfrm>
            <a:off x="6554566" y="1286658"/>
            <a:ext cx="1671415" cy="1029197"/>
            <a:chOff x="-4588775" y="152400"/>
            <a:chExt cx="3095787" cy="1384446"/>
          </a:xfrm>
        </p:grpSpPr>
        <p:sp>
          <p:nvSpPr>
            <p:cNvPr id="1318" name="Google Shape;1318;p111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11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11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11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11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3" name="Google Shape;1323;p111"/>
          <p:cNvSpPr txBox="1">
            <a:spLocks noGrp="1"/>
          </p:cNvSpPr>
          <p:nvPr>
            <p:ph type="title" idx="4294967295"/>
          </p:nvPr>
        </p:nvSpPr>
        <p:spPr>
          <a:xfrm>
            <a:off x="6590818" y="1645033"/>
            <a:ext cx="16737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댓글기능</a:t>
            </a:r>
            <a:endParaRPr sz="1400" b="1"/>
          </a:p>
        </p:txBody>
      </p:sp>
      <p:grpSp>
        <p:nvGrpSpPr>
          <p:cNvPr id="1324" name="Google Shape;1324;p111"/>
          <p:cNvGrpSpPr/>
          <p:nvPr/>
        </p:nvGrpSpPr>
        <p:grpSpPr>
          <a:xfrm>
            <a:off x="1028358" y="1286657"/>
            <a:ext cx="1671415" cy="1029197"/>
            <a:chOff x="-4588775" y="152400"/>
            <a:chExt cx="3095787" cy="1384446"/>
          </a:xfrm>
        </p:grpSpPr>
        <p:sp>
          <p:nvSpPr>
            <p:cNvPr id="1325" name="Google Shape;1325;p111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11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11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11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11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0" name="Google Shape;1330;p111"/>
          <p:cNvSpPr txBox="1">
            <a:spLocks noGrp="1"/>
          </p:cNvSpPr>
          <p:nvPr>
            <p:ph type="title" idx="4294967295"/>
          </p:nvPr>
        </p:nvSpPr>
        <p:spPr>
          <a:xfrm>
            <a:off x="1116806" y="1574501"/>
            <a:ext cx="14907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유효성 검사/</a:t>
            </a: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정규표현식</a:t>
            </a:r>
            <a:endParaRPr sz="1400" b="1"/>
          </a:p>
        </p:txBody>
      </p:sp>
      <p:grpSp>
        <p:nvGrpSpPr>
          <p:cNvPr id="1331" name="Google Shape;1331;p111"/>
          <p:cNvGrpSpPr/>
          <p:nvPr/>
        </p:nvGrpSpPr>
        <p:grpSpPr>
          <a:xfrm>
            <a:off x="4739869" y="1286657"/>
            <a:ext cx="1671415" cy="1029197"/>
            <a:chOff x="-4588775" y="152400"/>
            <a:chExt cx="3095787" cy="1384446"/>
          </a:xfrm>
        </p:grpSpPr>
        <p:sp>
          <p:nvSpPr>
            <p:cNvPr id="1332" name="Google Shape;1332;p111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11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11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11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11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7" name="Google Shape;1337;p111"/>
          <p:cNvSpPr txBox="1">
            <a:spLocks noGrp="1"/>
          </p:cNvSpPr>
          <p:nvPr>
            <p:ph type="title" idx="4294967295"/>
          </p:nvPr>
        </p:nvSpPr>
        <p:spPr>
          <a:xfrm>
            <a:off x="4839559" y="1649452"/>
            <a:ext cx="14907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검색 기능</a:t>
            </a:r>
            <a:endParaRPr sz="14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p112"/>
          <p:cNvSpPr txBox="1">
            <a:spLocks noGrp="1"/>
          </p:cNvSpPr>
          <p:nvPr>
            <p:ph type="title"/>
          </p:nvPr>
        </p:nvSpPr>
        <p:spPr>
          <a:xfrm>
            <a:off x="164300" y="42395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구현기능</a:t>
            </a:r>
            <a:endParaRPr sz="2000" b="1"/>
          </a:p>
        </p:txBody>
      </p:sp>
      <p:grpSp>
        <p:nvGrpSpPr>
          <p:cNvPr id="1343" name="Google Shape;1343;p112"/>
          <p:cNvGrpSpPr/>
          <p:nvPr/>
        </p:nvGrpSpPr>
        <p:grpSpPr>
          <a:xfrm>
            <a:off x="4739871" y="2514577"/>
            <a:ext cx="1671415" cy="1029197"/>
            <a:chOff x="-4588775" y="152400"/>
            <a:chExt cx="3095787" cy="1384446"/>
          </a:xfrm>
        </p:grpSpPr>
        <p:sp>
          <p:nvSpPr>
            <p:cNvPr id="1344" name="Google Shape;1344;p112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12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12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12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12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9" name="Google Shape;1349;p112"/>
          <p:cNvSpPr txBox="1">
            <a:spLocks noGrp="1"/>
          </p:cNvSpPr>
          <p:nvPr>
            <p:ph type="title" idx="4294967295"/>
          </p:nvPr>
        </p:nvSpPr>
        <p:spPr>
          <a:xfrm>
            <a:off x="4763631" y="2860459"/>
            <a:ext cx="16737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담당 환자 표시</a:t>
            </a:r>
            <a:endParaRPr sz="1400" b="1"/>
          </a:p>
        </p:txBody>
      </p:sp>
      <p:grpSp>
        <p:nvGrpSpPr>
          <p:cNvPr id="1350" name="Google Shape;1350;p112"/>
          <p:cNvGrpSpPr/>
          <p:nvPr/>
        </p:nvGrpSpPr>
        <p:grpSpPr>
          <a:xfrm>
            <a:off x="6554590" y="2516442"/>
            <a:ext cx="1671415" cy="1029197"/>
            <a:chOff x="-4588775" y="152400"/>
            <a:chExt cx="3095787" cy="1384446"/>
          </a:xfrm>
        </p:grpSpPr>
        <p:sp>
          <p:nvSpPr>
            <p:cNvPr id="1351" name="Google Shape;1351;p112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12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12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12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12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" name="Google Shape;1356;p112"/>
          <p:cNvGrpSpPr/>
          <p:nvPr/>
        </p:nvGrpSpPr>
        <p:grpSpPr>
          <a:xfrm>
            <a:off x="1028360" y="2514577"/>
            <a:ext cx="1671415" cy="1029197"/>
            <a:chOff x="-4588775" y="152400"/>
            <a:chExt cx="3095787" cy="1384446"/>
          </a:xfrm>
        </p:grpSpPr>
        <p:sp>
          <p:nvSpPr>
            <p:cNvPr id="1357" name="Google Shape;1357;p112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12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12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12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12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2" name="Google Shape;1362;p112"/>
          <p:cNvSpPr txBox="1">
            <a:spLocks noGrp="1"/>
          </p:cNvSpPr>
          <p:nvPr>
            <p:ph type="title" idx="4294967295"/>
          </p:nvPr>
        </p:nvSpPr>
        <p:spPr>
          <a:xfrm>
            <a:off x="998563" y="2789925"/>
            <a:ext cx="1731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실시간 접속자</a:t>
            </a: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/>
              <a:t>HandshakeInterceptor</a:t>
            </a:r>
            <a:endParaRPr sz="1200" b="1"/>
          </a:p>
        </p:txBody>
      </p:sp>
      <p:grpSp>
        <p:nvGrpSpPr>
          <p:cNvPr id="1363" name="Google Shape;1363;p112"/>
          <p:cNvGrpSpPr/>
          <p:nvPr/>
        </p:nvGrpSpPr>
        <p:grpSpPr>
          <a:xfrm>
            <a:off x="2925148" y="2552336"/>
            <a:ext cx="1671415" cy="1029197"/>
            <a:chOff x="-4588775" y="152400"/>
            <a:chExt cx="3095787" cy="1384446"/>
          </a:xfrm>
        </p:grpSpPr>
        <p:sp>
          <p:nvSpPr>
            <p:cNvPr id="1364" name="Google Shape;1364;p112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12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12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12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12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112"/>
          <p:cNvSpPr txBox="1">
            <a:spLocks noGrp="1"/>
          </p:cNvSpPr>
          <p:nvPr>
            <p:ph type="title" idx="4294967295"/>
          </p:nvPr>
        </p:nvSpPr>
        <p:spPr>
          <a:xfrm>
            <a:off x="2971149" y="2791788"/>
            <a:ext cx="16254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약국지도</a:t>
            </a: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/>
              <a:t>(동적 크롤링)</a:t>
            </a:r>
            <a:endParaRPr sz="1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</p:txBody>
      </p:sp>
      <p:grpSp>
        <p:nvGrpSpPr>
          <p:cNvPr id="1370" name="Google Shape;1370;p112"/>
          <p:cNvGrpSpPr/>
          <p:nvPr/>
        </p:nvGrpSpPr>
        <p:grpSpPr>
          <a:xfrm>
            <a:off x="2925123" y="1286658"/>
            <a:ext cx="1671415" cy="1029197"/>
            <a:chOff x="-4588775" y="152400"/>
            <a:chExt cx="3095787" cy="1384446"/>
          </a:xfrm>
        </p:grpSpPr>
        <p:sp>
          <p:nvSpPr>
            <p:cNvPr id="1371" name="Google Shape;1371;p112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12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12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12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12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112"/>
          <p:cNvGrpSpPr/>
          <p:nvPr/>
        </p:nvGrpSpPr>
        <p:grpSpPr>
          <a:xfrm>
            <a:off x="6554566" y="1286658"/>
            <a:ext cx="1671415" cy="1029197"/>
            <a:chOff x="-4588775" y="152400"/>
            <a:chExt cx="3095787" cy="1384446"/>
          </a:xfrm>
        </p:grpSpPr>
        <p:sp>
          <p:nvSpPr>
            <p:cNvPr id="1377" name="Google Shape;1377;p112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12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12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12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12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2" name="Google Shape;1382;p112"/>
          <p:cNvSpPr txBox="1">
            <a:spLocks noGrp="1"/>
          </p:cNvSpPr>
          <p:nvPr>
            <p:ph type="title" idx="4294967295"/>
          </p:nvPr>
        </p:nvSpPr>
        <p:spPr>
          <a:xfrm>
            <a:off x="6544643" y="1363983"/>
            <a:ext cx="16737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팀스케줄 </a:t>
            </a: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/>
              <a:t>추천 알고리즘</a:t>
            </a:r>
            <a:endParaRPr sz="1300" b="1"/>
          </a:p>
        </p:txBody>
      </p:sp>
      <p:grpSp>
        <p:nvGrpSpPr>
          <p:cNvPr id="1383" name="Google Shape;1383;p112"/>
          <p:cNvGrpSpPr/>
          <p:nvPr/>
        </p:nvGrpSpPr>
        <p:grpSpPr>
          <a:xfrm>
            <a:off x="1028358" y="1286657"/>
            <a:ext cx="1671415" cy="1029197"/>
            <a:chOff x="-4588775" y="152400"/>
            <a:chExt cx="3095787" cy="1384446"/>
          </a:xfrm>
        </p:grpSpPr>
        <p:sp>
          <p:nvSpPr>
            <p:cNvPr id="1384" name="Google Shape;1384;p112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12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12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12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12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112"/>
          <p:cNvGrpSpPr/>
          <p:nvPr/>
        </p:nvGrpSpPr>
        <p:grpSpPr>
          <a:xfrm>
            <a:off x="4739869" y="1286657"/>
            <a:ext cx="1671415" cy="1029197"/>
            <a:chOff x="-4588775" y="152400"/>
            <a:chExt cx="3095787" cy="1384446"/>
          </a:xfrm>
        </p:grpSpPr>
        <p:sp>
          <p:nvSpPr>
            <p:cNvPr id="1390" name="Google Shape;1390;p112"/>
            <p:cNvSpPr/>
            <p:nvPr/>
          </p:nvSpPr>
          <p:spPr>
            <a:xfrm>
              <a:off x="-4588775" y="152400"/>
              <a:ext cx="3095787" cy="1384446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12"/>
            <p:cNvSpPr/>
            <p:nvPr/>
          </p:nvSpPr>
          <p:spPr>
            <a:xfrm>
              <a:off x="-4546157" y="336867"/>
              <a:ext cx="3010550" cy="1167243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12"/>
            <p:cNvSpPr/>
            <p:nvPr/>
          </p:nvSpPr>
          <p:spPr>
            <a:xfrm>
              <a:off x="-1637096" y="21498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12"/>
            <p:cNvSpPr/>
            <p:nvPr/>
          </p:nvSpPr>
          <p:spPr>
            <a:xfrm>
              <a:off x="-1764499" y="21498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12"/>
            <p:cNvSpPr/>
            <p:nvPr/>
          </p:nvSpPr>
          <p:spPr>
            <a:xfrm>
              <a:off x="-1911745" y="21386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5" name="Google Shape;1395;p112"/>
          <p:cNvSpPr txBox="1">
            <a:spLocks noGrp="1"/>
          </p:cNvSpPr>
          <p:nvPr>
            <p:ph type="title" idx="4294967295"/>
          </p:nvPr>
        </p:nvSpPr>
        <p:spPr>
          <a:xfrm>
            <a:off x="4830234" y="1562002"/>
            <a:ext cx="14907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캘린더</a:t>
            </a: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/>
              <a:t>(근무일 자동계산)</a:t>
            </a:r>
            <a:endParaRPr sz="1000" b="1"/>
          </a:p>
        </p:txBody>
      </p:sp>
      <p:sp>
        <p:nvSpPr>
          <p:cNvPr id="1396" name="Google Shape;1396;p112"/>
          <p:cNvSpPr txBox="1"/>
          <p:nvPr/>
        </p:nvSpPr>
        <p:spPr>
          <a:xfrm>
            <a:off x="1118713" y="1567250"/>
            <a:ext cx="14907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실시간 채팅</a:t>
            </a:r>
            <a:endParaRPr b="1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web socket</a:t>
            </a:r>
            <a:endParaRPr sz="1200" b="1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397" name="Google Shape;1397;p112"/>
          <p:cNvSpPr txBox="1"/>
          <p:nvPr/>
        </p:nvSpPr>
        <p:spPr>
          <a:xfrm>
            <a:off x="2932805" y="1562008"/>
            <a:ext cx="16737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실시간 알림</a:t>
            </a:r>
            <a:endParaRPr b="1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sockJS + Ajax</a:t>
            </a:r>
            <a:endParaRPr sz="1200" b="1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398" name="Google Shape;1398;p112"/>
          <p:cNvSpPr txBox="1">
            <a:spLocks noGrp="1"/>
          </p:cNvSpPr>
          <p:nvPr>
            <p:ph type="title" idx="4294967295"/>
          </p:nvPr>
        </p:nvSpPr>
        <p:spPr>
          <a:xfrm>
            <a:off x="6604374" y="2877638"/>
            <a:ext cx="16254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/>
              <a:t>비정상 수치 표시</a:t>
            </a:r>
            <a:endParaRPr sz="1400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113"/>
          <p:cNvSpPr txBox="1">
            <a:spLocks noGrp="1"/>
          </p:cNvSpPr>
          <p:nvPr>
            <p:ph type="title"/>
          </p:nvPr>
        </p:nvSpPr>
        <p:spPr>
          <a:xfrm>
            <a:off x="116991" y="372141"/>
            <a:ext cx="48411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담당 역할</a:t>
            </a:r>
            <a:endParaRPr/>
          </a:p>
        </p:txBody>
      </p:sp>
      <p:sp>
        <p:nvSpPr>
          <p:cNvPr id="1404" name="Google Shape;1404;p113"/>
          <p:cNvSpPr txBox="1"/>
          <p:nvPr/>
        </p:nvSpPr>
        <p:spPr>
          <a:xfrm>
            <a:off x="1155025" y="1346700"/>
            <a:ext cx="5821200" cy="26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rgbClr val="3F3F3F"/>
                </a:solidFill>
                <a:latin typeface="Alata"/>
                <a:ea typeface="Alata"/>
                <a:cs typeface="Alata"/>
                <a:sym typeface="Alata"/>
              </a:rPr>
              <a:t>  강민경  :  페이지/DB 전체기획 , 개발</a:t>
            </a:r>
            <a:endParaRPr sz="1100">
              <a:solidFill>
                <a:srgbClr val="3F3F3F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3F3F3F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rgbClr val="3F3F3F"/>
                </a:solidFill>
                <a:latin typeface="Alata"/>
                <a:ea typeface="Alata"/>
                <a:cs typeface="Alata"/>
                <a:sym typeface="Alata"/>
              </a:rPr>
              <a:t>  서예선  :  개발</a:t>
            </a:r>
            <a:endParaRPr sz="1900">
              <a:solidFill>
                <a:srgbClr val="3F3F3F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3F3F3F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rgbClr val="3F3F3F"/>
                </a:solidFill>
                <a:latin typeface="Alata"/>
                <a:ea typeface="Alata"/>
                <a:cs typeface="Alata"/>
                <a:sym typeface="Alata"/>
              </a:rPr>
              <a:t>  오수빈  :  CSS , 개발 </a:t>
            </a:r>
            <a:endParaRPr sz="1900">
              <a:solidFill>
                <a:srgbClr val="3F3F3F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3F3F3F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rgbClr val="3F3F3F"/>
                </a:solidFill>
                <a:latin typeface="Alata"/>
                <a:ea typeface="Alata"/>
                <a:cs typeface="Alata"/>
                <a:sym typeface="Alata"/>
              </a:rPr>
              <a:t>  정진해  :  개발 </a:t>
            </a:r>
            <a:endParaRPr sz="1100">
              <a:solidFill>
                <a:srgbClr val="3F3F3F"/>
              </a:solidFill>
              <a:latin typeface="Alata"/>
              <a:ea typeface="Alata"/>
              <a:cs typeface="Alata"/>
              <a:sym typeface="Alat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1630</Words>
  <Application>Microsoft Office PowerPoint</Application>
  <PresentationFormat>화면 슬라이드 쇼(16:9)</PresentationFormat>
  <Paragraphs>623</Paragraphs>
  <Slides>55</Slides>
  <Notes>55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55</vt:i4>
      </vt:variant>
    </vt:vector>
  </HeadingPairs>
  <TitlesOfParts>
    <vt:vector size="64" baseType="lpstr">
      <vt:lpstr>Arial</vt:lpstr>
      <vt:lpstr>Anaheim</vt:lpstr>
      <vt:lpstr>Alata</vt:lpstr>
      <vt:lpstr>Montserrat</vt:lpstr>
      <vt:lpstr>Roboto Condensed Light</vt:lpstr>
      <vt:lpstr>Simple Light</vt:lpstr>
      <vt:lpstr>Healthcare Center Website by Slidesgo</vt:lpstr>
      <vt:lpstr>Healthcare Center Website by Slidesgo</vt:lpstr>
      <vt:lpstr>Healthcare Center Website by Slidesgo</vt:lpstr>
      <vt:lpstr>PowerPoint 프레젠테이션</vt:lpstr>
      <vt:lpstr>목차 </vt:lpstr>
      <vt:lpstr>EMR 시스템 ? </vt:lpstr>
      <vt:lpstr>EMR 시스템 ? </vt:lpstr>
      <vt:lpstr>개발환경</vt:lpstr>
      <vt:lpstr>프로젝트 목표</vt:lpstr>
      <vt:lpstr>구현기능</vt:lpstr>
      <vt:lpstr>구현기능</vt:lpstr>
      <vt:lpstr>담당 역할</vt:lpstr>
      <vt:lpstr> </vt:lpstr>
      <vt:lpstr>PowerPoint 프레젠테이션</vt:lpstr>
      <vt:lpstr>PowerPoint 프레젠테이션</vt:lpstr>
      <vt:lpstr>기획  과정</vt:lpstr>
      <vt:lpstr>기획안 &amp; 공통약어 </vt:lpstr>
      <vt:lpstr>IA   </vt:lpstr>
      <vt:lpstr>화면설계도 </vt:lpstr>
      <vt:lpstr>ERD </vt:lpstr>
      <vt:lpstr>PowerPoint 프레젠테이션</vt:lpstr>
      <vt:lpstr>PowerPoint 프레젠테이션</vt:lpstr>
      <vt:lpstr>시스템 전제</vt:lpstr>
      <vt:lpstr>시스템 흐름도</vt:lpstr>
      <vt:lpstr>화면흐름도</vt:lpstr>
      <vt:lpstr>로그인</vt:lpstr>
      <vt:lpstr>회원가입</vt:lpstr>
      <vt:lpstr>원무과 메인</vt:lpstr>
      <vt:lpstr>환자등록</vt:lpstr>
      <vt:lpstr>환자정보 조회</vt:lpstr>
      <vt:lpstr>환자상세</vt:lpstr>
      <vt:lpstr>의사메인</vt:lpstr>
      <vt:lpstr>초진</vt:lpstr>
      <vt:lpstr>진료수행</vt:lpstr>
      <vt:lpstr>검사수행</vt:lpstr>
      <vt:lpstr>검사수행</vt:lpstr>
      <vt:lpstr>검사수행</vt:lpstr>
      <vt:lpstr>간호 수행</vt:lpstr>
      <vt:lpstr>퇴원 간호</vt:lpstr>
      <vt:lpstr>퇴원수납</vt:lpstr>
      <vt:lpstr>파일 다운로드</vt:lpstr>
      <vt:lpstr>약국 지도</vt:lpstr>
      <vt:lpstr>파일 다운로드</vt:lpstr>
      <vt:lpstr>환자 의무기록 조회</vt:lpstr>
      <vt:lpstr>마이 페이지 </vt:lpstr>
      <vt:lpstr>마이 페이지</vt:lpstr>
      <vt:lpstr>관리자 페이지 </vt:lpstr>
      <vt:lpstr>사원 관리</vt:lpstr>
      <vt:lpstr>캘린더-간호사 팀 스케줄 관리</vt:lpstr>
      <vt:lpstr>캘린더-간호사 팀 스케줄 등록</vt:lpstr>
      <vt:lpstr>캘린더-간호사 팀 스케줄 등록</vt:lpstr>
      <vt:lpstr>캘린더-간호사 팀 스케줄 등록</vt:lpstr>
      <vt:lpstr>캘린더-간호사 팀 스케줄 등록</vt:lpstr>
      <vt:lpstr>캘린더-간호사 팀 스케줄 등록</vt:lpstr>
      <vt:lpstr>캘린더-간호사 팀 스케줄 등록</vt:lpstr>
      <vt:lpstr>실시간 알림</vt:lpstr>
      <vt:lpstr>실시간 채팅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스 그래토</cp:lastModifiedBy>
  <cp:revision>7</cp:revision>
  <dcterms:modified xsi:type="dcterms:W3CDTF">2023-03-23T04:10:21Z</dcterms:modified>
</cp:coreProperties>
</file>